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9"/>
  </p:notesMasterIdLst>
  <p:sldIdLst>
    <p:sldId id="256" r:id="rId2"/>
    <p:sldId id="276" r:id="rId3"/>
    <p:sldId id="257" r:id="rId4"/>
    <p:sldId id="285" r:id="rId5"/>
    <p:sldId id="282" r:id="rId6"/>
    <p:sldId id="292" r:id="rId7"/>
    <p:sldId id="270" r:id="rId8"/>
    <p:sldId id="283" r:id="rId9"/>
    <p:sldId id="290" r:id="rId10"/>
    <p:sldId id="268" r:id="rId11"/>
    <p:sldId id="291" r:id="rId12"/>
    <p:sldId id="269" r:id="rId13"/>
    <p:sldId id="277" r:id="rId14"/>
    <p:sldId id="286" r:id="rId15"/>
    <p:sldId id="287" r:id="rId16"/>
    <p:sldId id="258" r:id="rId17"/>
    <p:sldId id="274" r:id="rId18"/>
    <p:sldId id="259" r:id="rId19"/>
    <p:sldId id="288" r:id="rId20"/>
    <p:sldId id="260" r:id="rId21"/>
    <p:sldId id="278" r:id="rId22"/>
    <p:sldId id="261" r:id="rId23"/>
    <p:sldId id="272" r:id="rId24"/>
    <p:sldId id="262" r:id="rId25"/>
    <p:sldId id="271" r:id="rId26"/>
    <p:sldId id="263" r:id="rId27"/>
    <p:sldId id="264" r:id="rId28"/>
    <p:sldId id="273" r:id="rId29"/>
    <p:sldId id="279" r:id="rId30"/>
    <p:sldId id="284" r:id="rId31"/>
    <p:sldId id="265" r:id="rId32"/>
    <p:sldId id="289" r:id="rId33"/>
    <p:sldId id="266" r:id="rId34"/>
    <p:sldId id="267" r:id="rId35"/>
    <p:sldId id="280" r:id="rId36"/>
    <p:sldId id="275" r:id="rId37"/>
    <p:sldId id="28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9139A49-7689-43CF-B714-0778256FE1EE}">
          <p14:sldIdLst>
            <p14:sldId id="256"/>
          </p14:sldIdLst>
        </p14:section>
        <p14:section name="Introdução" id="{BBDD00B8-B85D-4210-9DD9-AFF595A154B6}">
          <p14:sldIdLst>
            <p14:sldId id="276"/>
            <p14:sldId id="257"/>
            <p14:sldId id="285"/>
            <p14:sldId id="282"/>
            <p14:sldId id="292"/>
            <p14:sldId id="270"/>
            <p14:sldId id="283"/>
            <p14:sldId id="290"/>
            <p14:sldId id="268"/>
            <p14:sldId id="291"/>
            <p14:sldId id="269"/>
          </p14:sldIdLst>
        </p14:section>
        <p14:section name="Sistemas" id="{E6C63238-E90F-41D1-B1A0-09B30E0A16A4}">
          <p14:sldIdLst>
            <p14:sldId id="277"/>
            <p14:sldId id="286"/>
            <p14:sldId id="287"/>
            <p14:sldId id="258"/>
            <p14:sldId id="274"/>
            <p14:sldId id="259"/>
            <p14:sldId id="288"/>
            <p14:sldId id="260"/>
          </p14:sldIdLst>
        </p14:section>
        <p14:section name="Componentes" id="{8D8C384F-AACA-452F-A6FB-B68831086C94}">
          <p14:sldIdLst>
            <p14:sldId id="278"/>
            <p14:sldId id="261"/>
            <p14:sldId id="272"/>
            <p14:sldId id="262"/>
            <p14:sldId id="271"/>
            <p14:sldId id="263"/>
            <p14:sldId id="264"/>
            <p14:sldId id="273"/>
          </p14:sldIdLst>
        </p14:section>
        <p14:section name="Matematica" id="{BD145CCA-E819-401E-9072-DA1CB46DF0DC}">
          <p14:sldIdLst>
            <p14:sldId id="279"/>
            <p14:sldId id="284"/>
            <p14:sldId id="265"/>
            <p14:sldId id="289"/>
            <p14:sldId id="266"/>
            <p14:sldId id="267"/>
          </p14:sldIdLst>
        </p14:section>
        <p14:section name="Arquivos" id="{5BE9B227-0668-476F-87B9-05A876740287}">
          <p14:sldIdLst>
            <p14:sldId id="280"/>
            <p14:sldId id="275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37" autoAdjust="0"/>
  </p:normalViewPr>
  <p:slideViewPr>
    <p:cSldViewPr snapToGrid="0">
      <p:cViewPr>
        <p:scale>
          <a:sx n="60" d="100"/>
          <a:sy n="60" d="100"/>
        </p:scale>
        <p:origin x="111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Maciel" userId="f668036c71530f63" providerId="LiveId" clId="{5EBC4564-2ACB-4EEF-881B-9E19FF856808}"/>
    <pc:docChg chg="undo custSel addSld modSld">
      <pc:chgData name="Gustavo Maciel" userId="f668036c71530f63" providerId="LiveId" clId="{5EBC4564-2ACB-4EEF-881B-9E19FF856808}" dt="2021-12-24T17:52:52.102" v="1886" actId="20577"/>
      <pc:docMkLst>
        <pc:docMk/>
      </pc:docMkLst>
      <pc:sldChg chg="modSp mod">
        <pc:chgData name="Gustavo Maciel" userId="f668036c71530f63" providerId="LiveId" clId="{5EBC4564-2ACB-4EEF-881B-9E19FF856808}" dt="2021-12-24T17:35:11.645" v="133" actId="20577"/>
        <pc:sldMkLst>
          <pc:docMk/>
          <pc:sldMk cId="139834384" sldId="257"/>
        </pc:sldMkLst>
        <pc:spChg chg="mod">
          <ac:chgData name="Gustavo Maciel" userId="f668036c71530f63" providerId="LiveId" clId="{5EBC4564-2ACB-4EEF-881B-9E19FF856808}" dt="2021-12-24T17:35:11.645" v="133" actId="20577"/>
          <ac:spMkLst>
            <pc:docMk/>
            <pc:sldMk cId="139834384" sldId="257"/>
            <ac:spMk id="3" creationId="{7118961F-981C-4CD5-A648-347540B3DB71}"/>
          </ac:spMkLst>
        </pc:spChg>
      </pc:sldChg>
      <pc:sldChg chg="modSp mod">
        <pc:chgData name="Gustavo Maciel" userId="f668036c71530f63" providerId="LiveId" clId="{5EBC4564-2ACB-4EEF-881B-9E19FF856808}" dt="2021-12-24T17:31:34.245" v="86" actId="20577"/>
        <pc:sldMkLst>
          <pc:docMk/>
          <pc:sldMk cId="716519699" sldId="274"/>
        </pc:sldMkLst>
        <pc:spChg chg="mod">
          <ac:chgData name="Gustavo Maciel" userId="f668036c71530f63" providerId="LiveId" clId="{5EBC4564-2ACB-4EEF-881B-9E19FF856808}" dt="2021-12-24T17:31:34.245" v="86" actId="20577"/>
          <ac:spMkLst>
            <pc:docMk/>
            <pc:sldMk cId="716519699" sldId="274"/>
            <ac:spMk id="3" creationId="{DE1BF0E6-0687-4A89-97C0-6B479E85977E}"/>
          </ac:spMkLst>
        </pc:spChg>
      </pc:sldChg>
      <pc:sldChg chg="modSp new mod">
        <pc:chgData name="Gustavo Maciel" userId="f668036c71530f63" providerId="LiveId" clId="{5EBC4564-2ACB-4EEF-881B-9E19FF856808}" dt="2021-12-24T17:40:38.895" v="904" actId="20577"/>
        <pc:sldMkLst>
          <pc:docMk/>
          <pc:sldMk cId="2431179286" sldId="290"/>
        </pc:sldMkLst>
        <pc:spChg chg="mod">
          <ac:chgData name="Gustavo Maciel" userId="f668036c71530f63" providerId="LiveId" clId="{5EBC4564-2ACB-4EEF-881B-9E19FF856808}" dt="2021-12-24T17:35:59.191" v="170" actId="20577"/>
          <ac:spMkLst>
            <pc:docMk/>
            <pc:sldMk cId="2431179286" sldId="290"/>
            <ac:spMk id="2" creationId="{E3DDF896-E3EA-43C3-A24E-A5C153AC9268}"/>
          </ac:spMkLst>
        </pc:spChg>
        <pc:spChg chg="mod">
          <ac:chgData name="Gustavo Maciel" userId="f668036c71530f63" providerId="LiveId" clId="{5EBC4564-2ACB-4EEF-881B-9E19FF856808}" dt="2021-12-24T17:40:38.895" v="904" actId="20577"/>
          <ac:spMkLst>
            <pc:docMk/>
            <pc:sldMk cId="2431179286" sldId="290"/>
            <ac:spMk id="3" creationId="{FA51FB32-62D5-4A17-9B0B-5C24B61AE88F}"/>
          </ac:spMkLst>
        </pc:spChg>
      </pc:sldChg>
      <pc:sldChg chg="modSp new mod">
        <pc:chgData name="Gustavo Maciel" userId="f668036c71530f63" providerId="LiveId" clId="{5EBC4564-2ACB-4EEF-881B-9E19FF856808}" dt="2021-12-24T17:52:52.102" v="1886" actId="20577"/>
        <pc:sldMkLst>
          <pc:docMk/>
          <pc:sldMk cId="1447198480" sldId="291"/>
        </pc:sldMkLst>
        <pc:spChg chg="mod">
          <ac:chgData name="Gustavo Maciel" userId="f668036c71530f63" providerId="LiveId" clId="{5EBC4564-2ACB-4EEF-881B-9E19FF856808}" dt="2021-12-24T17:42:18.711" v="976" actId="20577"/>
          <ac:spMkLst>
            <pc:docMk/>
            <pc:sldMk cId="1447198480" sldId="291"/>
            <ac:spMk id="2" creationId="{0094891C-CC1A-4E5C-9D69-43481F4B999C}"/>
          </ac:spMkLst>
        </pc:spChg>
        <pc:spChg chg="mod">
          <ac:chgData name="Gustavo Maciel" userId="f668036c71530f63" providerId="LiveId" clId="{5EBC4564-2ACB-4EEF-881B-9E19FF856808}" dt="2021-12-24T17:52:52.102" v="1886" actId="20577"/>
          <ac:spMkLst>
            <pc:docMk/>
            <pc:sldMk cId="1447198480" sldId="291"/>
            <ac:spMk id="3" creationId="{47DE62A4-87CD-4D06-BE56-1243F19C7A5E}"/>
          </ac:spMkLst>
        </pc:spChg>
      </pc:sldChg>
    </pc:docChg>
  </pc:docChgLst>
  <pc:docChgLst>
    <pc:chgData name="Gustavo Maciel" userId="f668036c71530f63" providerId="LiveId" clId="{437E5C28-9DFB-4A94-845C-6745F0B8FE5D}"/>
    <pc:docChg chg="undo custSel addSld delSld modSld sldOrd">
      <pc:chgData name="Gustavo Maciel" userId="f668036c71530f63" providerId="LiveId" clId="{437E5C28-9DFB-4A94-845C-6745F0B8FE5D}" dt="2021-12-20T17:18:53.995" v="9456" actId="1076"/>
      <pc:docMkLst>
        <pc:docMk/>
      </pc:docMkLst>
      <pc:sldChg chg="modSp new mod">
        <pc:chgData name="Gustavo Maciel" userId="f668036c71530f63" providerId="LiveId" clId="{437E5C28-9DFB-4A94-845C-6745F0B8FE5D}" dt="2021-12-14T19:00:23.824" v="59" actId="20577"/>
        <pc:sldMkLst>
          <pc:docMk/>
          <pc:sldMk cId="509926711" sldId="256"/>
        </pc:sldMkLst>
        <pc:spChg chg="mod">
          <ac:chgData name="Gustavo Maciel" userId="f668036c71530f63" providerId="LiveId" clId="{437E5C28-9DFB-4A94-845C-6745F0B8FE5D}" dt="2021-12-14T19:00:14.087" v="29" actId="20577"/>
          <ac:spMkLst>
            <pc:docMk/>
            <pc:sldMk cId="509926711" sldId="256"/>
            <ac:spMk id="2" creationId="{5E70B318-0BBC-4D9F-A674-B2AC48441DB1}"/>
          </ac:spMkLst>
        </pc:spChg>
        <pc:spChg chg="mod">
          <ac:chgData name="Gustavo Maciel" userId="f668036c71530f63" providerId="LiveId" clId="{437E5C28-9DFB-4A94-845C-6745F0B8FE5D}" dt="2021-12-14T19:00:23.824" v="59" actId="20577"/>
          <ac:spMkLst>
            <pc:docMk/>
            <pc:sldMk cId="509926711" sldId="256"/>
            <ac:spMk id="3" creationId="{C6955F2D-D760-4438-87F6-05F8FC57CB97}"/>
          </ac:spMkLst>
        </pc:spChg>
      </pc:sldChg>
      <pc:sldChg chg="modSp new mod">
        <pc:chgData name="Gustavo Maciel" userId="f668036c71530f63" providerId="LiveId" clId="{437E5C28-9DFB-4A94-845C-6745F0B8FE5D}" dt="2021-12-20T16:51:42.823" v="8757" actId="20577"/>
        <pc:sldMkLst>
          <pc:docMk/>
          <pc:sldMk cId="139834384" sldId="257"/>
        </pc:sldMkLst>
        <pc:spChg chg="mod">
          <ac:chgData name="Gustavo Maciel" userId="f668036c71530f63" providerId="LiveId" clId="{437E5C28-9DFB-4A94-845C-6745F0B8FE5D}" dt="2021-12-14T19:00:48.736" v="86" actId="20577"/>
          <ac:spMkLst>
            <pc:docMk/>
            <pc:sldMk cId="139834384" sldId="257"/>
            <ac:spMk id="2" creationId="{8541941A-0614-4600-B889-8EC86438277D}"/>
          </ac:spMkLst>
        </pc:spChg>
        <pc:spChg chg="mod">
          <ac:chgData name="Gustavo Maciel" userId="f668036c71530f63" providerId="LiveId" clId="{437E5C28-9DFB-4A94-845C-6745F0B8FE5D}" dt="2021-12-20T16:51:42.823" v="8757" actId="20577"/>
          <ac:spMkLst>
            <pc:docMk/>
            <pc:sldMk cId="139834384" sldId="257"/>
            <ac:spMk id="3" creationId="{7118961F-981C-4CD5-A648-347540B3DB71}"/>
          </ac:spMkLst>
        </pc:spChg>
      </pc:sldChg>
      <pc:sldChg chg="modSp new mod">
        <pc:chgData name="Gustavo Maciel" userId="f668036c71530f63" providerId="LiveId" clId="{437E5C28-9DFB-4A94-845C-6745F0B8FE5D}" dt="2021-12-20T16:45:25.071" v="8657" actId="20578"/>
        <pc:sldMkLst>
          <pc:docMk/>
          <pc:sldMk cId="1369401368" sldId="258"/>
        </pc:sldMkLst>
        <pc:spChg chg="mod">
          <ac:chgData name="Gustavo Maciel" userId="f668036c71530f63" providerId="LiveId" clId="{437E5C28-9DFB-4A94-845C-6745F0B8FE5D}" dt="2021-12-14T19:23:35.687" v="2021" actId="20577"/>
          <ac:spMkLst>
            <pc:docMk/>
            <pc:sldMk cId="1369401368" sldId="258"/>
            <ac:spMk id="2" creationId="{28C1A59E-E15D-433D-A93D-B16382874FC8}"/>
          </ac:spMkLst>
        </pc:spChg>
        <pc:spChg chg="mod">
          <ac:chgData name="Gustavo Maciel" userId="f668036c71530f63" providerId="LiveId" clId="{437E5C28-9DFB-4A94-845C-6745F0B8FE5D}" dt="2021-12-20T16:45:25.071" v="8657" actId="20578"/>
          <ac:spMkLst>
            <pc:docMk/>
            <pc:sldMk cId="1369401368" sldId="258"/>
            <ac:spMk id="3" creationId="{C000C20D-0596-49CD-A170-389E5BCFDCED}"/>
          </ac:spMkLst>
        </pc:spChg>
      </pc:sldChg>
      <pc:sldChg chg="modSp new mod">
        <pc:chgData name="Gustavo Maciel" userId="f668036c71530f63" providerId="LiveId" clId="{437E5C28-9DFB-4A94-845C-6745F0B8FE5D}" dt="2021-12-14T22:06:16.432" v="6242" actId="27636"/>
        <pc:sldMkLst>
          <pc:docMk/>
          <pc:sldMk cId="3499138540" sldId="259"/>
        </pc:sldMkLst>
        <pc:spChg chg="mod">
          <ac:chgData name="Gustavo Maciel" userId="f668036c71530f63" providerId="LiveId" clId="{437E5C28-9DFB-4A94-845C-6745F0B8FE5D}" dt="2021-12-14T19:14:49.744" v="1456" actId="20577"/>
          <ac:spMkLst>
            <pc:docMk/>
            <pc:sldMk cId="3499138540" sldId="259"/>
            <ac:spMk id="2" creationId="{DE584F6C-0514-414D-A35F-E79F54360533}"/>
          </ac:spMkLst>
        </pc:spChg>
        <pc:spChg chg="mod">
          <ac:chgData name="Gustavo Maciel" userId="f668036c71530f63" providerId="LiveId" clId="{437E5C28-9DFB-4A94-845C-6745F0B8FE5D}" dt="2021-12-14T22:06:16.432" v="6242" actId="27636"/>
          <ac:spMkLst>
            <pc:docMk/>
            <pc:sldMk cId="3499138540" sldId="259"/>
            <ac:spMk id="3" creationId="{C99E56F2-63A8-4236-BC13-8C49BFF181A4}"/>
          </ac:spMkLst>
        </pc:spChg>
      </pc:sldChg>
      <pc:sldChg chg="new del">
        <pc:chgData name="Gustavo Maciel" userId="f668036c71530f63" providerId="LiveId" clId="{437E5C28-9DFB-4A94-845C-6745F0B8FE5D}" dt="2021-12-14T19:19:21.199" v="1921" actId="47"/>
        <pc:sldMkLst>
          <pc:docMk/>
          <pc:sldMk cId="3202843690" sldId="260"/>
        </pc:sldMkLst>
      </pc:sldChg>
      <pc:sldChg chg="addSp modSp new mod">
        <pc:chgData name="Gustavo Maciel" userId="f668036c71530f63" providerId="LiveId" clId="{437E5C28-9DFB-4A94-845C-6745F0B8FE5D}" dt="2021-12-14T19:21:59.671" v="1927" actId="1076"/>
        <pc:sldMkLst>
          <pc:docMk/>
          <pc:sldMk cId="4021073623" sldId="260"/>
        </pc:sldMkLst>
        <pc:picChg chg="add mod">
          <ac:chgData name="Gustavo Maciel" userId="f668036c71530f63" providerId="LiveId" clId="{437E5C28-9DFB-4A94-845C-6745F0B8FE5D}" dt="2021-12-14T19:20:18.424" v="1924" actId="1076"/>
          <ac:picMkLst>
            <pc:docMk/>
            <pc:sldMk cId="4021073623" sldId="260"/>
            <ac:picMk id="2" creationId="{CEFA65A9-C2B7-43BA-9608-16948A5E0BA1}"/>
          </ac:picMkLst>
        </pc:picChg>
        <pc:picChg chg="add mod">
          <ac:chgData name="Gustavo Maciel" userId="f668036c71530f63" providerId="LiveId" clId="{437E5C28-9DFB-4A94-845C-6745F0B8FE5D}" dt="2021-12-14T19:21:59.671" v="1927" actId="1076"/>
          <ac:picMkLst>
            <pc:docMk/>
            <pc:sldMk cId="4021073623" sldId="260"/>
            <ac:picMk id="3" creationId="{D130E846-0B3C-4F67-B742-6C76922539E6}"/>
          </ac:picMkLst>
        </pc:picChg>
      </pc:sldChg>
      <pc:sldChg chg="addSp modSp new mod">
        <pc:chgData name="Gustavo Maciel" userId="f668036c71530f63" providerId="LiveId" clId="{437E5C28-9DFB-4A94-845C-6745F0B8FE5D}" dt="2021-12-14T22:05:47.453" v="6236" actId="1076"/>
        <pc:sldMkLst>
          <pc:docMk/>
          <pc:sldMk cId="1646144919" sldId="261"/>
        </pc:sldMkLst>
        <pc:spChg chg="mod">
          <ac:chgData name="Gustavo Maciel" userId="f668036c71530f63" providerId="LiveId" clId="{437E5C28-9DFB-4A94-845C-6745F0B8FE5D}" dt="2021-12-14T19:26:02.688" v="2255" actId="20577"/>
          <ac:spMkLst>
            <pc:docMk/>
            <pc:sldMk cId="1646144919" sldId="261"/>
            <ac:spMk id="2" creationId="{034EC636-D3D0-4973-AD7B-522A61889BA7}"/>
          </ac:spMkLst>
        </pc:spChg>
        <pc:spChg chg="mod">
          <ac:chgData name="Gustavo Maciel" userId="f668036c71530f63" providerId="LiveId" clId="{437E5C28-9DFB-4A94-845C-6745F0B8FE5D}" dt="2021-12-14T22:05:41.617" v="6234" actId="1076"/>
          <ac:spMkLst>
            <pc:docMk/>
            <pc:sldMk cId="1646144919" sldId="261"/>
            <ac:spMk id="3" creationId="{EFA41A37-6528-4F80-B10D-C511DE028E34}"/>
          </ac:spMkLst>
        </pc:spChg>
        <pc:picChg chg="add mod">
          <ac:chgData name="Gustavo Maciel" userId="f668036c71530f63" providerId="LiveId" clId="{437E5C28-9DFB-4A94-845C-6745F0B8FE5D}" dt="2021-12-14T22:05:47.453" v="6236" actId="1076"/>
          <ac:picMkLst>
            <pc:docMk/>
            <pc:sldMk cId="1646144919" sldId="261"/>
            <ac:picMk id="4" creationId="{F3228876-641F-42C9-A0C2-F599F099C918}"/>
          </ac:picMkLst>
        </pc:picChg>
      </pc:sldChg>
      <pc:sldChg chg="new del">
        <pc:chgData name="Gustavo Maciel" userId="f668036c71530f63" providerId="LiveId" clId="{437E5C28-9DFB-4A94-845C-6745F0B8FE5D}" dt="2021-12-14T19:23:40.900" v="2022" actId="47"/>
        <pc:sldMkLst>
          <pc:docMk/>
          <pc:sldMk cId="2026205340" sldId="261"/>
        </pc:sldMkLst>
      </pc:sldChg>
      <pc:sldChg chg="modSp new mod ord">
        <pc:chgData name="Gustavo Maciel" userId="f668036c71530f63" providerId="LiveId" clId="{437E5C28-9DFB-4A94-845C-6745F0B8FE5D}" dt="2021-12-14T22:49:39.007" v="8072"/>
        <pc:sldMkLst>
          <pc:docMk/>
          <pc:sldMk cId="3699541947" sldId="262"/>
        </pc:sldMkLst>
        <pc:spChg chg="mod">
          <ac:chgData name="Gustavo Maciel" userId="f668036c71530f63" providerId="LiveId" clId="{437E5C28-9DFB-4A94-845C-6745F0B8FE5D}" dt="2021-12-14T19:33:55.271" v="3039" actId="313"/>
          <ac:spMkLst>
            <pc:docMk/>
            <pc:sldMk cId="3699541947" sldId="262"/>
            <ac:spMk id="2" creationId="{C42EF9D4-CCCC-44C1-89F0-0003CCB44AA0}"/>
          </ac:spMkLst>
        </pc:spChg>
        <pc:spChg chg="mod">
          <ac:chgData name="Gustavo Maciel" userId="f668036c71530f63" providerId="LiveId" clId="{437E5C28-9DFB-4A94-845C-6745F0B8FE5D}" dt="2021-12-14T21:48:58.222" v="6218" actId="20577"/>
          <ac:spMkLst>
            <pc:docMk/>
            <pc:sldMk cId="3699541947" sldId="262"/>
            <ac:spMk id="3" creationId="{95A16EBE-89B6-4543-A70D-D66DCE7E5FE6}"/>
          </ac:spMkLst>
        </pc:spChg>
      </pc:sldChg>
      <pc:sldChg chg="modSp new mod ord">
        <pc:chgData name="Gustavo Maciel" userId="f668036c71530f63" providerId="LiveId" clId="{437E5C28-9DFB-4A94-845C-6745F0B8FE5D}" dt="2021-12-20T17:11:20.869" v="9412" actId="207"/>
        <pc:sldMkLst>
          <pc:docMk/>
          <pc:sldMk cId="3365920880" sldId="263"/>
        </pc:sldMkLst>
        <pc:spChg chg="mod">
          <ac:chgData name="Gustavo Maciel" userId="f668036c71530f63" providerId="LiveId" clId="{437E5C28-9DFB-4A94-845C-6745F0B8FE5D}" dt="2021-12-14T19:44:28.703" v="4203" actId="404"/>
          <ac:spMkLst>
            <pc:docMk/>
            <pc:sldMk cId="3365920880" sldId="263"/>
            <ac:spMk id="2" creationId="{EB5FC2DE-0CF6-4FDF-96E0-4DEE3574F4F8}"/>
          </ac:spMkLst>
        </pc:spChg>
        <pc:spChg chg="mod">
          <ac:chgData name="Gustavo Maciel" userId="f668036c71530f63" providerId="LiveId" clId="{437E5C28-9DFB-4A94-845C-6745F0B8FE5D}" dt="2021-12-20T17:11:20.869" v="9412" actId="207"/>
          <ac:spMkLst>
            <pc:docMk/>
            <pc:sldMk cId="3365920880" sldId="263"/>
            <ac:spMk id="3" creationId="{A69AB149-5A99-428C-9ECD-DDECC08A3EE1}"/>
          </ac:spMkLst>
        </pc:spChg>
      </pc:sldChg>
      <pc:sldChg chg="modSp new mod ord">
        <pc:chgData name="Gustavo Maciel" userId="f668036c71530f63" providerId="LiveId" clId="{437E5C28-9DFB-4A94-845C-6745F0B8FE5D}" dt="2021-12-14T22:49:51.590" v="8080"/>
        <pc:sldMkLst>
          <pc:docMk/>
          <pc:sldMk cId="1711434572" sldId="264"/>
        </pc:sldMkLst>
        <pc:spChg chg="mod">
          <ac:chgData name="Gustavo Maciel" userId="f668036c71530f63" providerId="LiveId" clId="{437E5C28-9DFB-4A94-845C-6745F0B8FE5D}" dt="2021-12-14T19:58:37.527" v="4602" actId="20577"/>
          <ac:spMkLst>
            <pc:docMk/>
            <pc:sldMk cId="1711434572" sldId="264"/>
            <ac:spMk id="2" creationId="{30C0BF2E-07E7-4B6D-8832-DDD91C8D2F5E}"/>
          </ac:spMkLst>
        </pc:spChg>
        <pc:spChg chg="mod">
          <ac:chgData name="Gustavo Maciel" userId="f668036c71530f63" providerId="LiveId" clId="{437E5C28-9DFB-4A94-845C-6745F0B8FE5D}" dt="2021-12-14T21:11:03.924" v="5619" actId="20577"/>
          <ac:spMkLst>
            <pc:docMk/>
            <pc:sldMk cId="1711434572" sldId="264"/>
            <ac:spMk id="3" creationId="{D8E35411-CC69-493F-BF5C-CEEA64E6B284}"/>
          </ac:spMkLst>
        </pc:spChg>
      </pc:sldChg>
      <pc:sldChg chg="addSp delSp modSp new mod">
        <pc:chgData name="Gustavo Maciel" userId="f668036c71530f63" providerId="LiveId" clId="{437E5C28-9DFB-4A94-845C-6745F0B8FE5D}" dt="2021-12-14T21:47:27.996" v="6196" actId="404"/>
        <pc:sldMkLst>
          <pc:docMk/>
          <pc:sldMk cId="1326154954" sldId="265"/>
        </pc:sldMkLst>
        <pc:spChg chg="mod">
          <ac:chgData name="Gustavo Maciel" userId="f668036c71530f63" providerId="LiveId" clId="{437E5C28-9DFB-4A94-845C-6745F0B8FE5D}" dt="2021-12-14T21:47:27.996" v="6196" actId="404"/>
          <ac:spMkLst>
            <pc:docMk/>
            <pc:sldMk cId="1326154954" sldId="265"/>
            <ac:spMk id="2" creationId="{E7EC3544-DB72-4B7C-9C3D-E11E88AF3223}"/>
          </ac:spMkLst>
        </pc:spChg>
        <pc:spChg chg="mod">
          <ac:chgData name="Gustavo Maciel" userId="f668036c71530f63" providerId="LiveId" clId="{437E5C28-9DFB-4A94-845C-6745F0B8FE5D}" dt="2021-12-14T21:09:28.900" v="5517" actId="5793"/>
          <ac:spMkLst>
            <pc:docMk/>
            <pc:sldMk cId="1326154954" sldId="265"/>
            <ac:spMk id="3" creationId="{CA5E4F8C-F1AB-4561-B97F-DF6E1D79AC57}"/>
          </ac:spMkLst>
        </pc:spChg>
        <pc:picChg chg="add mod">
          <ac:chgData name="Gustavo Maciel" userId="f668036c71530f63" providerId="LiveId" clId="{437E5C28-9DFB-4A94-845C-6745F0B8FE5D}" dt="2021-12-14T21:08:20.465" v="5442" actId="1076"/>
          <ac:picMkLst>
            <pc:docMk/>
            <pc:sldMk cId="1326154954" sldId="265"/>
            <ac:picMk id="4" creationId="{715E8361-E600-46D9-BF17-8B74BC3FF06A}"/>
          </ac:picMkLst>
        </pc:picChg>
        <pc:picChg chg="add del mod">
          <ac:chgData name="Gustavo Maciel" userId="f668036c71530f63" providerId="LiveId" clId="{437E5C28-9DFB-4A94-845C-6745F0B8FE5D}" dt="2021-12-14T21:08:06.450" v="5434" actId="478"/>
          <ac:picMkLst>
            <pc:docMk/>
            <pc:sldMk cId="1326154954" sldId="265"/>
            <ac:picMk id="5" creationId="{46ECF06E-E1B2-41F7-A9FD-3A7A1E95F6A1}"/>
          </ac:picMkLst>
        </pc:picChg>
        <pc:picChg chg="add mod">
          <ac:chgData name="Gustavo Maciel" userId="f668036c71530f63" providerId="LiveId" clId="{437E5C28-9DFB-4A94-845C-6745F0B8FE5D}" dt="2021-12-14T21:08:16.130" v="5440" actId="1076"/>
          <ac:picMkLst>
            <pc:docMk/>
            <pc:sldMk cId="1326154954" sldId="265"/>
            <ac:picMk id="7" creationId="{08621776-B3B7-41E9-988A-AC3D083903E5}"/>
          </ac:picMkLst>
        </pc:picChg>
        <pc:picChg chg="add mod">
          <ac:chgData name="Gustavo Maciel" userId="f668036c71530f63" providerId="LiveId" clId="{437E5C28-9DFB-4A94-845C-6745F0B8FE5D}" dt="2021-12-14T21:08:17.794" v="5441" actId="1076"/>
          <ac:picMkLst>
            <pc:docMk/>
            <pc:sldMk cId="1326154954" sldId="265"/>
            <ac:picMk id="8" creationId="{5B7D118D-7322-4CFF-9AE6-1AD71778E7D3}"/>
          </ac:picMkLst>
        </pc:picChg>
      </pc:sldChg>
      <pc:sldChg chg="modSp new del mod">
        <pc:chgData name="Gustavo Maciel" userId="f668036c71530f63" providerId="LiveId" clId="{437E5C28-9DFB-4A94-845C-6745F0B8FE5D}" dt="2021-12-14T21:00:49.707" v="5341" actId="47"/>
        <pc:sldMkLst>
          <pc:docMk/>
          <pc:sldMk cId="1729250135" sldId="266"/>
        </pc:sldMkLst>
        <pc:spChg chg="mod">
          <ac:chgData name="Gustavo Maciel" userId="f668036c71530f63" providerId="LiveId" clId="{437E5C28-9DFB-4A94-845C-6745F0B8FE5D}" dt="2021-12-14T21:00:47.853" v="5340" actId="20577"/>
          <ac:spMkLst>
            <pc:docMk/>
            <pc:sldMk cId="1729250135" sldId="266"/>
            <ac:spMk id="2" creationId="{047634B4-F3B2-4785-94A8-3EEF9E76DC8A}"/>
          </ac:spMkLst>
        </pc:spChg>
      </pc:sldChg>
      <pc:sldChg chg="addSp modSp new mod ord">
        <pc:chgData name="Gustavo Maciel" userId="f668036c71530f63" providerId="LiveId" clId="{437E5C28-9DFB-4A94-845C-6745F0B8FE5D}" dt="2021-12-14T21:12:43.163" v="5626"/>
        <pc:sldMkLst>
          <pc:docMk/>
          <pc:sldMk cId="3603656014" sldId="266"/>
        </pc:sldMkLst>
        <pc:picChg chg="add mod">
          <ac:chgData name="Gustavo Maciel" userId="f668036c71530f63" providerId="LiveId" clId="{437E5C28-9DFB-4A94-845C-6745F0B8FE5D}" dt="2021-12-14T21:12:09.490" v="5624" actId="1076"/>
          <ac:picMkLst>
            <pc:docMk/>
            <pc:sldMk cId="3603656014" sldId="266"/>
            <ac:picMk id="2" creationId="{20D7D84E-C5D3-4F67-9883-A6D0BDDF19C4}"/>
          </ac:picMkLst>
        </pc:picChg>
      </pc:sldChg>
      <pc:sldChg chg="addSp modSp new mod">
        <pc:chgData name="Gustavo Maciel" userId="f668036c71530f63" providerId="LiveId" clId="{437E5C28-9DFB-4A94-845C-6745F0B8FE5D}" dt="2021-12-14T21:15:25.482" v="5632" actId="1076"/>
        <pc:sldMkLst>
          <pc:docMk/>
          <pc:sldMk cId="1089910401" sldId="267"/>
        </pc:sldMkLst>
        <pc:picChg chg="add mod">
          <ac:chgData name="Gustavo Maciel" userId="f668036c71530f63" providerId="LiveId" clId="{437E5C28-9DFB-4A94-845C-6745F0B8FE5D}" dt="2021-12-14T21:15:25.482" v="5632" actId="1076"/>
          <ac:picMkLst>
            <pc:docMk/>
            <pc:sldMk cId="1089910401" sldId="267"/>
            <ac:picMk id="3" creationId="{EC23D6A7-AF54-4040-8278-B86B50B5EE38}"/>
          </ac:picMkLst>
        </pc:picChg>
      </pc:sldChg>
      <pc:sldChg chg="addSp delSp modSp new mod">
        <pc:chgData name="Gustavo Maciel" userId="f668036c71530f63" providerId="LiveId" clId="{437E5C28-9DFB-4A94-845C-6745F0B8FE5D}" dt="2021-12-20T16:56:05.900" v="8912" actId="20577"/>
        <pc:sldMkLst>
          <pc:docMk/>
          <pc:sldMk cId="3677415186" sldId="268"/>
        </pc:sldMkLst>
        <pc:spChg chg="mod">
          <ac:chgData name="Gustavo Maciel" userId="f668036c71530f63" providerId="LiveId" clId="{437E5C28-9DFB-4A94-845C-6745F0B8FE5D}" dt="2021-12-20T16:56:05.900" v="8912" actId="20577"/>
          <ac:spMkLst>
            <pc:docMk/>
            <pc:sldMk cId="3677415186" sldId="268"/>
            <ac:spMk id="2" creationId="{7AA5B4A1-67B3-44B6-A380-00CF0C6D78F2}"/>
          </ac:spMkLst>
        </pc:spChg>
        <pc:spChg chg="add del mod">
          <ac:chgData name="Gustavo Maciel" userId="f668036c71530f63" providerId="LiveId" clId="{437E5C28-9DFB-4A94-845C-6745F0B8FE5D}" dt="2021-12-14T21:24:44.116" v="5977" actId="478"/>
          <ac:spMkLst>
            <pc:docMk/>
            <pc:sldMk cId="3677415186" sldId="268"/>
            <ac:spMk id="3" creationId="{FBD70DF5-5F90-4FFE-85BF-D53EA9D6D39F}"/>
          </ac:spMkLst>
        </pc:spChg>
        <pc:picChg chg="add del mod">
          <ac:chgData name="Gustavo Maciel" userId="f668036c71530f63" providerId="LiveId" clId="{437E5C28-9DFB-4A94-845C-6745F0B8FE5D}" dt="2021-12-14T21:22:51.924" v="5969"/>
          <ac:picMkLst>
            <pc:docMk/>
            <pc:sldMk cId="3677415186" sldId="268"/>
            <ac:picMk id="4" creationId="{B30F0238-6759-4504-B1C3-695509A0FC9C}"/>
          </ac:picMkLst>
        </pc:picChg>
        <pc:picChg chg="add mod">
          <ac:chgData name="Gustavo Maciel" userId="f668036c71530f63" providerId="LiveId" clId="{437E5C28-9DFB-4A94-845C-6745F0B8FE5D}" dt="2021-12-14T21:24:48.825" v="5980" actId="1076"/>
          <ac:picMkLst>
            <pc:docMk/>
            <pc:sldMk cId="3677415186" sldId="268"/>
            <ac:picMk id="5" creationId="{9E3FAAD6-05BE-442C-93E1-0F5B1C887B77}"/>
          </ac:picMkLst>
        </pc:picChg>
        <pc:picChg chg="add del mod">
          <ac:chgData name="Gustavo Maciel" userId="f668036c71530f63" providerId="LiveId" clId="{437E5C28-9DFB-4A94-845C-6745F0B8FE5D}" dt="2021-12-14T21:24:40.435" v="5976" actId="478"/>
          <ac:picMkLst>
            <pc:docMk/>
            <pc:sldMk cId="3677415186" sldId="268"/>
            <ac:picMk id="1026" creationId="{A8E9BD91-954D-4620-B87D-15F0C7795A9F}"/>
          </ac:picMkLst>
        </pc:picChg>
      </pc:sldChg>
      <pc:sldChg chg="addSp modSp new mod">
        <pc:chgData name="Gustavo Maciel" userId="f668036c71530f63" providerId="LiveId" clId="{437E5C28-9DFB-4A94-845C-6745F0B8FE5D}" dt="2021-12-14T21:28:32.457" v="6055" actId="1076"/>
        <pc:sldMkLst>
          <pc:docMk/>
          <pc:sldMk cId="583803840" sldId="269"/>
        </pc:sldMkLst>
        <pc:spChg chg="mod">
          <ac:chgData name="Gustavo Maciel" userId="f668036c71530f63" providerId="LiveId" clId="{437E5C28-9DFB-4A94-845C-6745F0B8FE5D}" dt="2021-12-14T21:28:19.357" v="6051" actId="20577"/>
          <ac:spMkLst>
            <pc:docMk/>
            <pc:sldMk cId="583803840" sldId="269"/>
            <ac:spMk id="2" creationId="{5EDC3EF6-C84D-4303-AFBA-C374C80741FD}"/>
          </ac:spMkLst>
        </pc:spChg>
        <pc:picChg chg="add mod">
          <ac:chgData name="Gustavo Maciel" userId="f668036c71530f63" providerId="LiveId" clId="{437E5C28-9DFB-4A94-845C-6745F0B8FE5D}" dt="2021-12-14T21:28:32.457" v="6055" actId="1076"/>
          <ac:picMkLst>
            <pc:docMk/>
            <pc:sldMk cId="583803840" sldId="269"/>
            <ac:picMk id="3" creationId="{E7542BF3-7703-404A-8C4C-BF8CAA8CDF89}"/>
          </ac:picMkLst>
        </pc:picChg>
      </pc:sldChg>
      <pc:sldChg chg="addSp delSp modSp new mod">
        <pc:chgData name="Gustavo Maciel" userId="f668036c71530f63" providerId="LiveId" clId="{437E5C28-9DFB-4A94-845C-6745F0B8FE5D}" dt="2021-12-14T21:45:24.297" v="6140" actId="1076"/>
        <pc:sldMkLst>
          <pc:docMk/>
          <pc:sldMk cId="1134611281" sldId="270"/>
        </pc:sldMkLst>
        <pc:spChg chg="mod">
          <ac:chgData name="Gustavo Maciel" userId="f668036c71530f63" providerId="LiveId" clId="{437E5C28-9DFB-4A94-845C-6745F0B8FE5D}" dt="2021-12-14T21:35:03.223" v="6061" actId="404"/>
          <ac:spMkLst>
            <pc:docMk/>
            <pc:sldMk cId="1134611281" sldId="270"/>
            <ac:spMk id="2" creationId="{31BFF97A-E823-44B4-9B3A-49F5A750C346}"/>
          </ac:spMkLst>
        </pc:spChg>
        <pc:picChg chg="add del">
          <ac:chgData name="Gustavo Maciel" userId="f668036c71530f63" providerId="LiveId" clId="{437E5C28-9DFB-4A94-845C-6745F0B8FE5D}" dt="2021-12-14T21:34:35.378" v="6058" actId="478"/>
          <ac:picMkLst>
            <pc:docMk/>
            <pc:sldMk cId="1134611281" sldId="270"/>
            <ac:picMk id="4" creationId="{242DED8F-67E9-4685-A311-6D5EBE455C5D}"/>
          </ac:picMkLst>
        </pc:picChg>
        <pc:picChg chg="add mod">
          <ac:chgData name="Gustavo Maciel" userId="f668036c71530f63" providerId="LiveId" clId="{437E5C28-9DFB-4A94-845C-6745F0B8FE5D}" dt="2021-12-14T21:41:41.125" v="6117" actId="1076"/>
          <ac:picMkLst>
            <pc:docMk/>
            <pc:sldMk cId="1134611281" sldId="270"/>
            <ac:picMk id="5" creationId="{5EC1DD74-0055-4F44-8F6C-5623D3F916C9}"/>
          </ac:picMkLst>
        </pc:picChg>
        <pc:picChg chg="add mod">
          <ac:chgData name="Gustavo Maciel" userId="f668036c71530f63" providerId="LiveId" clId="{437E5C28-9DFB-4A94-845C-6745F0B8FE5D}" dt="2021-12-14T21:39:57.633" v="6103" actId="1076"/>
          <ac:picMkLst>
            <pc:docMk/>
            <pc:sldMk cId="1134611281" sldId="270"/>
            <ac:picMk id="6" creationId="{EDAA1318-4651-46F7-8ACE-0AC9F983A76A}"/>
          </ac:picMkLst>
        </pc:picChg>
        <pc:picChg chg="add mod">
          <ac:chgData name="Gustavo Maciel" userId="f668036c71530f63" providerId="LiveId" clId="{437E5C28-9DFB-4A94-845C-6745F0B8FE5D}" dt="2021-12-14T21:41:33.999" v="6116" actId="14100"/>
          <ac:picMkLst>
            <pc:docMk/>
            <pc:sldMk cId="1134611281" sldId="270"/>
            <ac:picMk id="7" creationId="{53DB3AC3-737B-4DFF-964D-EE1C8A8DE078}"/>
          </ac:picMkLst>
        </pc:picChg>
        <pc:picChg chg="add mod">
          <ac:chgData name="Gustavo Maciel" userId="f668036c71530f63" providerId="LiveId" clId="{437E5C28-9DFB-4A94-845C-6745F0B8FE5D}" dt="2021-12-14T21:42:22.200" v="6124" actId="1076"/>
          <ac:picMkLst>
            <pc:docMk/>
            <pc:sldMk cId="1134611281" sldId="270"/>
            <ac:picMk id="8" creationId="{62297083-F783-4463-8BBA-1C52400DE8E9}"/>
          </ac:picMkLst>
        </pc:picChg>
        <pc:picChg chg="add mod">
          <ac:chgData name="Gustavo Maciel" userId="f668036c71530f63" providerId="LiveId" clId="{437E5C28-9DFB-4A94-845C-6745F0B8FE5D}" dt="2021-12-14T21:45:24.297" v="6140" actId="1076"/>
          <ac:picMkLst>
            <pc:docMk/>
            <pc:sldMk cId="1134611281" sldId="270"/>
            <ac:picMk id="9" creationId="{6C15FF73-6343-49BD-940A-6D558F6197A1}"/>
          </ac:picMkLst>
        </pc:picChg>
        <pc:picChg chg="add del mod">
          <ac:chgData name="Gustavo Maciel" userId="f668036c71530f63" providerId="LiveId" clId="{437E5C28-9DFB-4A94-845C-6745F0B8FE5D}" dt="2021-12-14T21:39:26.190" v="6091" actId="478"/>
          <ac:picMkLst>
            <pc:docMk/>
            <pc:sldMk cId="1134611281" sldId="270"/>
            <ac:picMk id="10" creationId="{EB77C5B7-EDDD-483B-B6AE-6478E9B1E32A}"/>
          </ac:picMkLst>
        </pc:picChg>
        <pc:picChg chg="add mod">
          <ac:chgData name="Gustavo Maciel" userId="f668036c71530f63" providerId="LiveId" clId="{437E5C28-9DFB-4A94-845C-6745F0B8FE5D}" dt="2021-12-14T21:42:25.593" v="6125" actId="1076"/>
          <ac:picMkLst>
            <pc:docMk/>
            <pc:sldMk cId="1134611281" sldId="270"/>
            <ac:picMk id="11" creationId="{E607CD4B-DA4F-41A6-9F0F-5366ED748F96}"/>
          </ac:picMkLst>
        </pc:picChg>
        <pc:picChg chg="add mod">
          <ac:chgData name="Gustavo Maciel" userId="f668036c71530f63" providerId="LiveId" clId="{437E5C28-9DFB-4A94-845C-6745F0B8FE5D}" dt="2021-12-14T21:42:06.999" v="6122" actId="1076"/>
          <ac:picMkLst>
            <pc:docMk/>
            <pc:sldMk cId="1134611281" sldId="270"/>
            <ac:picMk id="12" creationId="{D81B7F9B-CA3E-42CA-BB2B-2DFA547AC5D7}"/>
          </ac:picMkLst>
        </pc:picChg>
        <pc:picChg chg="add del mod">
          <ac:chgData name="Gustavo Maciel" userId="f668036c71530f63" providerId="LiveId" clId="{437E5C28-9DFB-4A94-845C-6745F0B8FE5D}" dt="2021-12-14T21:43:50.706" v="6128" actId="478"/>
          <ac:picMkLst>
            <pc:docMk/>
            <pc:sldMk cId="1134611281" sldId="270"/>
            <ac:picMk id="13" creationId="{6ACB0076-A67A-4C6B-AAAF-BDEBE6F60358}"/>
          </ac:picMkLst>
        </pc:picChg>
        <pc:picChg chg="add del mod">
          <ac:chgData name="Gustavo Maciel" userId="f668036c71530f63" providerId="LiveId" clId="{437E5C28-9DFB-4A94-845C-6745F0B8FE5D}" dt="2021-12-14T21:44:14.708" v="6131" actId="478"/>
          <ac:picMkLst>
            <pc:docMk/>
            <pc:sldMk cId="1134611281" sldId="270"/>
            <ac:picMk id="14" creationId="{6AADC8CD-BB7A-418C-AC3D-3F82DE48BD75}"/>
          </ac:picMkLst>
        </pc:picChg>
        <pc:picChg chg="add del mod">
          <ac:chgData name="Gustavo Maciel" userId="f668036c71530f63" providerId="LiveId" clId="{437E5C28-9DFB-4A94-845C-6745F0B8FE5D}" dt="2021-12-14T21:44:27.239" v="6136" actId="478"/>
          <ac:picMkLst>
            <pc:docMk/>
            <pc:sldMk cId="1134611281" sldId="270"/>
            <ac:picMk id="15" creationId="{891DA05E-CA0F-462D-9C74-0BC7D24D4C48}"/>
          </ac:picMkLst>
        </pc:picChg>
        <pc:picChg chg="add mod">
          <ac:chgData name="Gustavo Maciel" userId="f668036c71530f63" providerId="LiveId" clId="{437E5C28-9DFB-4A94-845C-6745F0B8FE5D}" dt="2021-12-14T21:45:22.375" v="6139" actId="1076"/>
          <ac:picMkLst>
            <pc:docMk/>
            <pc:sldMk cId="1134611281" sldId="270"/>
            <ac:picMk id="16" creationId="{BC293987-7B57-40C9-A6CE-F35AD457E70B}"/>
          </ac:picMkLst>
        </pc:picChg>
      </pc:sldChg>
      <pc:sldChg chg="addSp modSp new ord">
        <pc:chgData name="Gustavo Maciel" userId="f668036c71530f63" providerId="LiveId" clId="{437E5C28-9DFB-4A94-845C-6745F0B8FE5D}" dt="2021-12-14T22:49:40.087" v="8074"/>
        <pc:sldMkLst>
          <pc:docMk/>
          <pc:sldMk cId="674424607" sldId="271"/>
        </pc:sldMkLst>
        <pc:picChg chg="add mod">
          <ac:chgData name="Gustavo Maciel" userId="f668036c71530f63" providerId="LiveId" clId="{437E5C28-9DFB-4A94-845C-6745F0B8FE5D}" dt="2021-12-14T22:01:09.989" v="6220"/>
          <ac:picMkLst>
            <pc:docMk/>
            <pc:sldMk cId="674424607" sldId="271"/>
            <ac:picMk id="2" creationId="{CC310E16-56F8-40D8-9984-6AA2F9F2D5BD}"/>
          </ac:picMkLst>
        </pc:picChg>
      </pc:sldChg>
      <pc:sldChg chg="modSp new mod ord">
        <pc:chgData name="Gustavo Maciel" userId="f668036c71530f63" providerId="LiveId" clId="{437E5C28-9DFB-4A94-845C-6745F0B8FE5D}" dt="2021-12-14T22:47:23.137" v="7978"/>
        <pc:sldMkLst>
          <pc:docMk/>
          <pc:sldMk cId="637576619" sldId="272"/>
        </pc:sldMkLst>
        <pc:spChg chg="mod">
          <ac:chgData name="Gustavo Maciel" userId="f668036c71530f63" providerId="LiveId" clId="{437E5C28-9DFB-4A94-845C-6745F0B8FE5D}" dt="2021-12-14T22:04:56.611" v="6222"/>
          <ac:spMkLst>
            <pc:docMk/>
            <pc:sldMk cId="637576619" sldId="272"/>
            <ac:spMk id="2" creationId="{3693A2CE-2766-4D31-9A2E-F1FAF8B0EFBF}"/>
          </ac:spMkLst>
        </pc:spChg>
        <pc:spChg chg="mod">
          <ac:chgData name="Gustavo Maciel" userId="f668036c71530f63" providerId="LiveId" clId="{437E5C28-9DFB-4A94-845C-6745F0B8FE5D}" dt="2021-12-14T22:05:18.888" v="6231" actId="20577"/>
          <ac:spMkLst>
            <pc:docMk/>
            <pc:sldMk cId="637576619" sldId="272"/>
            <ac:spMk id="3" creationId="{A7043CC4-25BE-4FB9-864C-29CF993AAAB1}"/>
          </ac:spMkLst>
        </pc:spChg>
      </pc:sldChg>
      <pc:sldChg chg="addSp new">
        <pc:chgData name="Gustavo Maciel" userId="f668036c71530f63" providerId="LiveId" clId="{437E5C28-9DFB-4A94-845C-6745F0B8FE5D}" dt="2021-12-14T22:07:26.623" v="6244"/>
        <pc:sldMkLst>
          <pc:docMk/>
          <pc:sldMk cId="3231931839" sldId="273"/>
        </pc:sldMkLst>
        <pc:picChg chg="add">
          <ac:chgData name="Gustavo Maciel" userId="f668036c71530f63" providerId="LiveId" clId="{437E5C28-9DFB-4A94-845C-6745F0B8FE5D}" dt="2021-12-14T22:07:26.623" v="6244"/>
          <ac:picMkLst>
            <pc:docMk/>
            <pc:sldMk cId="3231931839" sldId="273"/>
            <ac:picMk id="2" creationId="{8AB23849-BEB2-4328-857E-E63B6B5077A6}"/>
          </ac:picMkLst>
        </pc:picChg>
      </pc:sldChg>
      <pc:sldChg chg="modSp new mod ord">
        <pc:chgData name="Gustavo Maciel" userId="f668036c71530f63" providerId="LiveId" clId="{437E5C28-9DFB-4A94-845C-6745F0B8FE5D}" dt="2021-12-20T16:59:58.839" v="9225" actId="20577"/>
        <pc:sldMkLst>
          <pc:docMk/>
          <pc:sldMk cId="716519699" sldId="274"/>
        </pc:sldMkLst>
        <pc:spChg chg="mod">
          <ac:chgData name="Gustavo Maciel" userId="f668036c71530f63" providerId="LiveId" clId="{437E5C28-9DFB-4A94-845C-6745F0B8FE5D}" dt="2021-12-20T16:38:16.584" v="8652" actId="20577"/>
          <ac:spMkLst>
            <pc:docMk/>
            <pc:sldMk cId="716519699" sldId="274"/>
            <ac:spMk id="2" creationId="{9DE70844-6DB9-4FDF-ACCA-A62D3A4872E7}"/>
          </ac:spMkLst>
        </pc:spChg>
        <pc:spChg chg="mod">
          <ac:chgData name="Gustavo Maciel" userId="f668036c71530f63" providerId="LiveId" clId="{437E5C28-9DFB-4A94-845C-6745F0B8FE5D}" dt="2021-12-20T16:59:58.839" v="9225" actId="20577"/>
          <ac:spMkLst>
            <pc:docMk/>
            <pc:sldMk cId="716519699" sldId="274"/>
            <ac:spMk id="3" creationId="{DE1BF0E6-0687-4A89-97C0-6B479E85977E}"/>
          </ac:spMkLst>
        </pc:spChg>
      </pc:sldChg>
      <pc:sldChg chg="modSp new mod">
        <pc:chgData name="Gustavo Maciel" userId="f668036c71530f63" providerId="LiveId" clId="{437E5C28-9DFB-4A94-845C-6745F0B8FE5D}" dt="2021-12-14T23:04:19.284" v="8260" actId="20577"/>
        <pc:sldMkLst>
          <pc:docMk/>
          <pc:sldMk cId="1097854288" sldId="275"/>
        </pc:sldMkLst>
        <pc:spChg chg="mod">
          <ac:chgData name="Gustavo Maciel" userId="f668036c71530f63" providerId="LiveId" clId="{437E5C28-9DFB-4A94-845C-6745F0B8FE5D}" dt="2021-12-14T22:22:00.125" v="7070" actId="404"/>
          <ac:spMkLst>
            <pc:docMk/>
            <pc:sldMk cId="1097854288" sldId="275"/>
            <ac:spMk id="2" creationId="{A48F544C-2738-4F93-87B5-DBBC464B14D9}"/>
          </ac:spMkLst>
        </pc:spChg>
        <pc:spChg chg="mod">
          <ac:chgData name="Gustavo Maciel" userId="f668036c71530f63" providerId="LiveId" clId="{437E5C28-9DFB-4A94-845C-6745F0B8FE5D}" dt="2021-12-14T23:04:19.284" v="8260" actId="20577"/>
          <ac:spMkLst>
            <pc:docMk/>
            <pc:sldMk cId="1097854288" sldId="275"/>
            <ac:spMk id="3" creationId="{ECB04AC6-9E99-410C-84A6-DBAA56CBEE10}"/>
          </ac:spMkLst>
        </pc:spChg>
      </pc:sldChg>
      <pc:sldChg chg="addSp modSp new del mod">
        <pc:chgData name="Gustavo Maciel" userId="f668036c71530f63" providerId="LiveId" clId="{437E5C28-9DFB-4A94-845C-6745F0B8FE5D}" dt="2021-12-14T22:19:51.973" v="7049" actId="47"/>
        <pc:sldMkLst>
          <pc:docMk/>
          <pc:sldMk cId="2985170629" sldId="275"/>
        </pc:sldMkLst>
        <pc:picChg chg="add mod">
          <ac:chgData name="Gustavo Maciel" userId="f668036c71530f63" providerId="LiveId" clId="{437E5C28-9DFB-4A94-845C-6745F0B8FE5D}" dt="2021-12-14T22:19:00.826" v="7048" actId="1076"/>
          <ac:picMkLst>
            <pc:docMk/>
            <pc:sldMk cId="2985170629" sldId="275"/>
            <ac:picMk id="2" creationId="{506E964D-7A21-436E-8AEC-27AEB7F3A248}"/>
          </ac:picMkLst>
        </pc:picChg>
      </pc:sldChg>
      <pc:sldChg chg="addSp delSp modSp new del mod">
        <pc:chgData name="Gustavo Maciel" userId="f668036c71530f63" providerId="LiveId" clId="{437E5C28-9DFB-4A94-845C-6745F0B8FE5D}" dt="2021-12-14T22:42:05.737" v="7762" actId="47"/>
        <pc:sldMkLst>
          <pc:docMk/>
          <pc:sldMk cId="2342139388" sldId="276"/>
        </pc:sldMkLst>
        <pc:spChg chg="mod">
          <ac:chgData name="Gustavo Maciel" userId="f668036c71530f63" providerId="LiveId" clId="{437E5C28-9DFB-4A94-845C-6745F0B8FE5D}" dt="2021-12-14T22:39:38.077" v="7750" actId="20577"/>
          <ac:spMkLst>
            <pc:docMk/>
            <pc:sldMk cId="2342139388" sldId="276"/>
            <ac:spMk id="2" creationId="{6469E199-295E-410D-BFD1-7E9B3E0AA5C9}"/>
          </ac:spMkLst>
        </pc:spChg>
        <pc:picChg chg="add del mod">
          <ac:chgData name="Gustavo Maciel" userId="f668036c71530f63" providerId="LiveId" clId="{437E5C28-9DFB-4A94-845C-6745F0B8FE5D}" dt="2021-12-14T22:39:42.731" v="7753" actId="478"/>
          <ac:picMkLst>
            <pc:docMk/>
            <pc:sldMk cId="2342139388" sldId="276"/>
            <ac:picMk id="3" creationId="{D5A031DA-8FFD-4E8F-BE30-1BED694E5EC5}"/>
          </ac:picMkLst>
        </pc:picChg>
        <pc:picChg chg="add mod">
          <ac:chgData name="Gustavo Maciel" userId="f668036c71530f63" providerId="LiveId" clId="{437E5C28-9DFB-4A94-845C-6745F0B8FE5D}" dt="2021-12-14T22:40:10.681" v="7756" actId="14100"/>
          <ac:picMkLst>
            <pc:docMk/>
            <pc:sldMk cId="2342139388" sldId="276"/>
            <ac:picMk id="4" creationId="{4AC3A68F-2703-49D1-8D71-FFEF08E88099}"/>
          </ac:picMkLst>
        </pc:picChg>
        <pc:picChg chg="add mod">
          <ac:chgData name="Gustavo Maciel" userId="f668036c71530f63" providerId="LiveId" clId="{437E5C28-9DFB-4A94-845C-6745F0B8FE5D}" dt="2021-12-14T22:40:38.375" v="7761" actId="14100"/>
          <ac:picMkLst>
            <pc:docMk/>
            <pc:sldMk cId="2342139388" sldId="276"/>
            <ac:picMk id="5" creationId="{20AB353F-5D75-4B6E-89DF-C81B3C8BBDDC}"/>
          </ac:picMkLst>
        </pc:picChg>
      </pc:sldChg>
      <pc:sldChg chg="addSp delSp modSp new mod">
        <pc:chgData name="Gustavo Maciel" userId="f668036c71530f63" providerId="LiveId" clId="{437E5C28-9DFB-4A94-845C-6745F0B8FE5D}" dt="2021-12-14T22:51:59.311" v="8129" actId="1076"/>
        <pc:sldMkLst>
          <pc:docMk/>
          <pc:sldMk cId="3451002612" sldId="276"/>
        </pc:sldMkLst>
        <pc:spChg chg="mod">
          <ac:chgData name="Gustavo Maciel" userId="f668036c71530f63" providerId="LiveId" clId="{437E5C28-9DFB-4A94-845C-6745F0B8FE5D}" dt="2021-12-14T22:50:45.239" v="8114" actId="207"/>
          <ac:spMkLst>
            <pc:docMk/>
            <pc:sldMk cId="3451002612" sldId="276"/>
            <ac:spMk id="2" creationId="{195E1654-459A-4A36-9F85-80D12CA570E0}"/>
          </ac:spMkLst>
        </pc:spChg>
        <pc:picChg chg="add del mod">
          <ac:chgData name="Gustavo Maciel" userId="f668036c71530f63" providerId="LiveId" clId="{437E5C28-9DFB-4A94-845C-6745F0B8FE5D}" dt="2021-12-14T22:51:28.078" v="8121" actId="478"/>
          <ac:picMkLst>
            <pc:docMk/>
            <pc:sldMk cId="3451002612" sldId="276"/>
            <ac:picMk id="4" creationId="{52A01EC7-8737-4923-8991-D1D620317742}"/>
          </ac:picMkLst>
        </pc:picChg>
        <pc:picChg chg="add mod">
          <ac:chgData name="Gustavo Maciel" userId="f668036c71530f63" providerId="LiveId" clId="{437E5C28-9DFB-4A94-845C-6745F0B8FE5D}" dt="2021-12-14T22:51:59.311" v="8129" actId="1076"/>
          <ac:picMkLst>
            <pc:docMk/>
            <pc:sldMk cId="3451002612" sldId="276"/>
            <ac:picMk id="6" creationId="{ED8F8957-BAD3-4762-B0EF-A86F9DDE0606}"/>
          </ac:picMkLst>
        </pc:picChg>
        <pc:picChg chg="add mod">
          <ac:chgData name="Gustavo Maciel" userId="f668036c71530f63" providerId="LiveId" clId="{437E5C28-9DFB-4A94-845C-6745F0B8FE5D}" dt="2021-12-14T22:51:59.311" v="8129" actId="1076"/>
          <ac:picMkLst>
            <pc:docMk/>
            <pc:sldMk cId="3451002612" sldId="276"/>
            <ac:picMk id="8" creationId="{EB10CEE6-DBC4-4F1A-8EC5-A15CA949E75B}"/>
          </ac:picMkLst>
        </pc:picChg>
      </pc:sldChg>
      <pc:sldChg chg="addSp modSp new mod">
        <pc:chgData name="Gustavo Maciel" userId="f668036c71530f63" providerId="LiveId" clId="{437E5C28-9DFB-4A94-845C-6745F0B8FE5D}" dt="2021-12-14T22:52:58.206" v="8134" actId="207"/>
        <pc:sldMkLst>
          <pc:docMk/>
          <pc:sldMk cId="2809625874" sldId="277"/>
        </pc:sldMkLst>
        <pc:spChg chg="mod">
          <ac:chgData name="Gustavo Maciel" userId="f668036c71530f63" providerId="LiveId" clId="{437E5C28-9DFB-4A94-845C-6745F0B8FE5D}" dt="2021-12-14T22:52:58.206" v="8134" actId="207"/>
          <ac:spMkLst>
            <pc:docMk/>
            <pc:sldMk cId="2809625874" sldId="277"/>
            <ac:spMk id="2" creationId="{F5A1FE20-A7E6-4E65-BDBB-74B5EF8238B7}"/>
          </ac:spMkLst>
        </pc:spChg>
        <pc:picChg chg="add mod">
          <ac:chgData name="Gustavo Maciel" userId="f668036c71530f63" providerId="LiveId" clId="{437E5C28-9DFB-4A94-845C-6745F0B8FE5D}" dt="2021-12-14T22:52:45.791" v="8133" actId="1076"/>
          <ac:picMkLst>
            <pc:docMk/>
            <pc:sldMk cId="2809625874" sldId="277"/>
            <ac:picMk id="4" creationId="{4C4EA174-7AE2-43AA-956F-2907AC6A7DC4}"/>
          </ac:picMkLst>
        </pc:picChg>
      </pc:sldChg>
      <pc:sldChg chg="addSp modSp new mod">
        <pc:chgData name="Gustavo Maciel" userId="f668036c71530f63" providerId="LiveId" clId="{437E5C28-9DFB-4A94-845C-6745F0B8FE5D}" dt="2021-12-14T22:53:35.077" v="8139" actId="1076"/>
        <pc:sldMkLst>
          <pc:docMk/>
          <pc:sldMk cId="1470880982" sldId="278"/>
        </pc:sldMkLst>
        <pc:spChg chg="mod">
          <ac:chgData name="Gustavo Maciel" userId="f668036c71530f63" providerId="LiveId" clId="{437E5C28-9DFB-4A94-845C-6745F0B8FE5D}" dt="2021-12-14T22:53:15.367" v="8135" actId="207"/>
          <ac:spMkLst>
            <pc:docMk/>
            <pc:sldMk cId="1470880982" sldId="278"/>
            <ac:spMk id="2" creationId="{17C42721-C32F-4AB9-84EC-0883B81CD521}"/>
          </ac:spMkLst>
        </pc:spChg>
        <pc:picChg chg="add mod">
          <ac:chgData name="Gustavo Maciel" userId="f668036c71530f63" providerId="LiveId" clId="{437E5C28-9DFB-4A94-845C-6745F0B8FE5D}" dt="2021-12-14T22:53:35.077" v="8139" actId="1076"/>
          <ac:picMkLst>
            <pc:docMk/>
            <pc:sldMk cId="1470880982" sldId="278"/>
            <ac:picMk id="4" creationId="{E52BE2DB-CDDE-4840-A1BE-86CED1B0644C}"/>
          </ac:picMkLst>
        </pc:picChg>
      </pc:sldChg>
      <pc:sldChg chg="addSp modSp new mod">
        <pc:chgData name="Gustavo Maciel" userId="f668036c71530f63" providerId="LiveId" clId="{437E5C28-9DFB-4A94-845C-6745F0B8FE5D}" dt="2021-12-14T22:54:56.815" v="8171" actId="207"/>
        <pc:sldMkLst>
          <pc:docMk/>
          <pc:sldMk cId="3947126186" sldId="279"/>
        </pc:sldMkLst>
        <pc:spChg chg="mod">
          <ac:chgData name="Gustavo Maciel" userId="f668036c71530f63" providerId="LiveId" clId="{437E5C28-9DFB-4A94-845C-6745F0B8FE5D}" dt="2021-12-14T22:54:56.815" v="8171" actId="207"/>
          <ac:spMkLst>
            <pc:docMk/>
            <pc:sldMk cId="3947126186" sldId="279"/>
            <ac:spMk id="2" creationId="{53C25920-6DD5-44E5-BB01-5FA1DD99117D}"/>
          </ac:spMkLst>
        </pc:spChg>
        <pc:picChg chg="add mod">
          <ac:chgData name="Gustavo Maciel" userId="f668036c71530f63" providerId="LiveId" clId="{437E5C28-9DFB-4A94-845C-6745F0B8FE5D}" dt="2021-12-14T22:54:11.856" v="8146" actId="1076"/>
          <ac:picMkLst>
            <pc:docMk/>
            <pc:sldMk cId="3947126186" sldId="279"/>
            <ac:picMk id="4" creationId="{B4E88016-280A-4136-BB1C-9A7BD637E717}"/>
          </ac:picMkLst>
        </pc:picChg>
      </pc:sldChg>
      <pc:sldChg chg="addSp modSp new mod">
        <pc:chgData name="Gustavo Maciel" userId="f668036c71530f63" providerId="LiveId" clId="{437E5C28-9DFB-4A94-845C-6745F0B8FE5D}" dt="2021-12-14T22:55:19.909" v="8176" actId="1076"/>
        <pc:sldMkLst>
          <pc:docMk/>
          <pc:sldMk cId="613493171" sldId="280"/>
        </pc:sldMkLst>
        <pc:spChg chg="mod">
          <ac:chgData name="Gustavo Maciel" userId="f668036c71530f63" providerId="LiveId" clId="{437E5C28-9DFB-4A94-845C-6745F0B8FE5D}" dt="2021-12-14T22:55:04.639" v="8172" actId="207"/>
          <ac:spMkLst>
            <pc:docMk/>
            <pc:sldMk cId="613493171" sldId="280"/>
            <ac:spMk id="2" creationId="{6D9D8B28-0046-47A6-A605-DA707D35B551}"/>
          </ac:spMkLst>
        </pc:spChg>
        <pc:picChg chg="add mod">
          <ac:chgData name="Gustavo Maciel" userId="f668036c71530f63" providerId="LiveId" clId="{437E5C28-9DFB-4A94-845C-6745F0B8FE5D}" dt="2021-12-14T22:55:19.909" v="8176" actId="1076"/>
          <ac:picMkLst>
            <pc:docMk/>
            <pc:sldMk cId="613493171" sldId="280"/>
            <ac:picMk id="4" creationId="{D43565B9-D5E6-48A8-8023-F03E3A895BA5}"/>
          </ac:picMkLst>
        </pc:picChg>
      </pc:sldChg>
      <pc:sldChg chg="new del">
        <pc:chgData name="Gustavo Maciel" userId="f668036c71530f63" providerId="LiveId" clId="{437E5C28-9DFB-4A94-845C-6745F0B8FE5D}" dt="2021-12-14T23:01:11.988" v="8180" actId="47"/>
        <pc:sldMkLst>
          <pc:docMk/>
          <pc:sldMk cId="1770545850" sldId="281"/>
        </pc:sldMkLst>
      </pc:sldChg>
      <pc:sldChg chg="addSp modSp new mod">
        <pc:chgData name="Gustavo Maciel" userId="f668036c71530f63" providerId="LiveId" clId="{437E5C28-9DFB-4A94-845C-6745F0B8FE5D}" dt="2021-12-14T23:01:50.895" v="8190" actId="1076"/>
        <pc:sldMkLst>
          <pc:docMk/>
          <pc:sldMk cId="3354222142" sldId="281"/>
        </pc:sldMkLst>
        <pc:spChg chg="mod">
          <ac:chgData name="Gustavo Maciel" userId="f668036c71530f63" providerId="LiveId" clId="{437E5C28-9DFB-4A94-845C-6745F0B8FE5D}" dt="2021-12-14T23:01:23.483" v="8186" actId="122"/>
          <ac:spMkLst>
            <pc:docMk/>
            <pc:sldMk cId="3354222142" sldId="281"/>
            <ac:spMk id="2" creationId="{9AEB849B-5592-42C1-AB9E-D29A97582792}"/>
          </ac:spMkLst>
        </pc:spChg>
        <pc:picChg chg="add mod">
          <ac:chgData name="Gustavo Maciel" userId="f668036c71530f63" providerId="LiveId" clId="{437E5C28-9DFB-4A94-845C-6745F0B8FE5D}" dt="2021-12-14T23:01:50.895" v="8190" actId="1076"/>
          <ac:picMkLst>
            <pc:docMk/>
            <pc:sldMk cId="3354222142" sldId="281"/>
            <ac:picMk id="4" creationId="{4421557D-B8CB-4093-8760-8A3AAD6F4C5A}"/>
          </ac:picMkLst>
        </pc:picChg>
      </pc:sldChg>
      <pc:sldChg chg="addSp delSp modSp new mod">
        <pc:chgData name="Gustavo Maciel" userId="f668036c71530f63" providerId="LiveId" clId="{437E5C28-9DFB-4A94-845C-6745F0B8FE5D}" dt="2021-12-17T21:49:18.037" v="8300" actId="1076"/>
        <pc:sldMkLst>
          <pc:docMk/>
          <pc:sldMk cId="3912817963" sldId="282"/>
        </pc:sldMkLst>
        <pc:spChg chg="mod">
          <ac:chgData name="Gustavo Maciel" userId="f668036c71530f63" providerId="LiveId" clId="{437E5C28-9DFB-4A94-845C-6745F0B8FE5D}" dt="2021-12-17T21:47:27.408" v="8284" actId="20577"/>
          <ac:spMkLst>
            <pc:docMk/>
            <pc:sldMk cId="3912817963" sldId="282"/>
            <ac:spMk id="2" creationId="{D032C6C2-41F5-46E1-BDA8-31A35F97DA7B}"/>
          </ac:spMkLst>
        </pc:spChg>
        <pc:picChg chg="add del mod modCrop">
          <ac:chgData name="Gustavo Maciel" userId="f668036c71530f63" providerId="LiveId" clId="{437E5C28-9DFB-4A94-845C-6745F0B8FE5D}" dt="2021-12-17T21:49:18.037" v="8300" actId="1076"/>
          <ac:picMkLst>
            <pc:docMk/>
            <pc:sldMk cId="3912817963" sldId="282"/>
            <ac:picMk id="3" creationId="{842C971B-2DBD-4F6D-B0EE-6A279910E9EC}"/>
          </ac:picMkLst>
        </pc:picChg>
        <pc:picChg chg="add mod">
          <ac:chgData name="Gustavo Maciel" userId="f668036c71530f63" providerId="LiveId" clId="{437E5C28-9DFB-4A94-845C-6745F0B8FE5D}" dt="2021-12-17T21:49:15.469" v="8299" actId="1076"/>
          <ac:picMkLst>
            <pc:docMk/>
            <pc:sldMk cId="3912817963" sldId="282"/>
            <ac:picMk id="4" creationId="{FA39D2F9-3C6F-4FCD-AF3B-C532F4B117C2}"/>
          </ac:picMkLst>
        </pc:picChg>
      </pc:sldChg>
      <pc:sldChg chg="addSp delSp modSp new mod ord">
        <pc:chgData name="Gustavo Maciel" userId="f668036c71530f63" providerId="LiveId" clId="{437E5C28-9DFB-4A94-845C-6745F0B8FE5D}" dt="2021-12-20T16:55:59.276" v="8910"/>
        <pc:sldMkLst>
          <pc:docMk/>
          <pc:sldMk cId="1654312715" sldId="283"/>
        </pc:sldMkLst>
        <pc:spChg chg="mod">
          <ac:chgData name="Gustavo Maciel" userId="f668036c71530f63" providerId="LiveId" clId="{437E5C28-9DFB-4A94-845C-6745F0B8FE5D}" dt="2021-12-20T16:23:55.191" v="8313" actId="20577"/>
          <ac:spMkLst>
            <pc:docMk/>
            <pc:sldMk cId="1654312715" sldId="283"/>
            <ac:spMk id="2" creationId="{C41B5189-DAFC-4A4B-942E-75CCDD2C27D1}"/>
          </ac:spMkLst>
        </pc:spChg>
        <pc:spChg chg="mod">
          <ac:chgData name="Gustavo Maciel" userId="f668036c71530f63" providerId="LiveId" clId="{437E5C28-9DFB-4A94-845C-6745F0B8FE5D}" dt="2021-12-20T16:27:19.261" v="8540" actId="14100"/>
          <ac:spMkLst>
            <pc:docMk/>
            <pc:sldMk cId="1654312715" sldId="283"/>
            <ac:spMk id="3" creationId="{499525FA-5720-4E1E-8A09-DE07515D9639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4" creationId="{C5129BAB-9E97-494A-BF7B-7A1133F1C285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5" creationId="{413192EF-C689-48CE-9F70-580D71E2D620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6" creationId="{B3F81C5B-409D-42AD-AA7A-1A5795DD72A2}"/>
          </ac:spMkLst>
        </pc:spChg>
        <pc:spChg chg="add mod">
          <ac:chgData name="Gustavo Maciel" userId="f668036c71530f63" providerId="LiveId" clId="{437E5C28-9DFB-4A94-845C-6745F0B8FE5D}" dt="2021-12-20T16:47:09.101" v="8663" actId="1076"/>
          <ac:spMkLst>
            <pc:docMk/>
            <pc:sldMk cId="1654312715" sldId="283"/>
            <ac:spMk id="7" creationId="{01325D58-D3CE-4193-9FAD-4CA7C22AE5A8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8" creationId="{D637F295-D9CF-43D9-8C7A-2226BC1D1016}"/>
          </ac:spMkLst>
        </pc:spChg>
        <pc:spChg chg="add mod">
          <ac:chgData name="Gustavo Maciel" userId="f668036c71530f63" providerId="LiveId" clId="{437E5C28-9DFB-4A94-845C-6745F0B8FE5D}" dt="2021-12-20T16:46:59.645" v="8661" actId="1076"/>
          <ac:spMkLst>
            <pc:docMk/>
            <pc:sldMk cId="1654312715" sldId="283"/>
            <ac:spMk id="9" creationId="{E963B7AB-EC84-493F-896B-98EDF324CB29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10" creationId="{9F8F2283-AF5F-472F-BBA9-A32C2CB36870}"/>
          </ac:spMkLst>
        </pc:spChg>
        <pc:spChg chg="add mod">
          <ac:chgData name="Gustavo Maciel" userId="f668036c71530f63" providerId="LiveId" clId="{437E5C28-9DFB-4A94-845C-6745F0B8FE5D}" dt="2021-12-20T16:46:46.541" v="8658" actId="1076"/>
          <ac:spMkLst>
            <pc:docMk/>
            <pc:sldMk cId="1654312715" sldId="283"/>
            <ac:spMk id="11" creationId="{F4D23854-08E6-4A89-91DE-C0D2B871ADCA}"/>
          </ac:spMkLst>
        </pc:spChg>
        <pc:spChg chg="add mod">
          <ac:chgData name="Gustavo Maciel" userId="f668036c71530f63" providerId="LiveId" clId="{437E5C28-9DFB-4A94-845C-6745F0B8FE5D}" dt="2021-12-20T16:47:36.333" v="8669" actId="1076"/>
          <ac:spMkLst>
            <pc:docMk/>
            <pc:sldMk cId="1654312715" sldId="283"/>
            <ac:spMk id="12" creationId="{36B3ADCE-5317-498C-B71B-A4D6A9535E80}"/>
          </ac:spMkLst>
        </pc:spChg>
        <pc:spChg chg="add mod">
          <ac:chgData name="Gustavo Maciel" userId="f668036c71530f63" providerId="LiveId" clId="{437E5C28-9DFB-4A94-845C-6745F0B8FE5D}" dt="2021-12-20T16:47:27.269" v="8667" actId="14100"/>
          <ac:spMkLst>
            <pc:docMk/>
            <pc:sldMk cId="1654312715" sldId="283"/>
            <ac:spMk id="13" creationId="{C0C16F0D-31A1-4DCA-A3BD-2FF50C94BB22}"/>
          </ac:spMkLst>
        </pc:spChg>
        <pc:spChg chg="add mod">
          <ac:chgData name="Gustavo Maciel" userId="f668036c71530f63" providerId="LiveId" clId="{437E5C28-9DFB-4A94-845C-6745F0B8FE5D}" dt="2021-12-20T16:46:59.645" v="8661" actId="1076"/>
          <ac:spMkLst>
            <pc:docMk/>
            <pc:sldMk cId="1654312715" sldId="283"/>
            <ac:spMk id="14" creationId="{95C80199-2B37-44D7-B32D-0B3DDD718168}"/>
          </ac:spMkLst>
        </pc:spChg>
        <pc:spChg chg="add del mod">
          <ac:chgData name="Gustavo Maciel" userId="f668036c71530f63" providerId="LiveId" clId="{437E5C28-9DFB-4A94-845C-6745F0B8FE5D}" dt="2021-12-20T16:28:40.717" v="8601" actId="478"/>
          <ac:spMkLst>
            <pc:docMk/>
            <pc:sldMk cId="1654312715" sldId="283"/>
            <ac:spMk id="15" creationId="{1458DCC9-D1A4-4637-8823-77145CCB5E7E}"/>
          </ac:spMkLst>
        </pc:spChg>
        <pc:spChg chg="add mod">
          <ac:chgData name="Gustavo Maciel" userId="f668036c71530f63" providerId="LiveId" clId="{437E5C28-9DFB-4A94-845C-6745F0B8FE5D}" dt="2021-12-20T16:47:20.461" v="8666" actId="14100"/>
          <ac:spMkLst>
            <pc:docMk/>
            <pc:sldMk cId="1654312715" sldId="283"/>
            <ac:spMk id="16" creationId="{943E8EC2-C88D-4AF6-AACB-8696FCD88383}"/>
          </ac:spMkLst>
        </pc:spChg>
        <pc:cxnChg chg="add mod">
          <ac:chgData name="Gustavo Maciel" userId="f668036c71530f63" providerId="LiveId" clId="{437E5C28-9DFB-4A94-845C-6745F0B8FE5D}" dt="2021-12-20T16:46:46.541" v="8658" actId="1076"/>
          <ac:cxnSpMkLst>
            <pc:docMk/>
            <pc:sldMk cId="1654312715" sldId="283"/>
            <ac:cxnSpMk id="18" creationId="{C0ADBE67-F02A-4347-BC45-1D6B083E163D}"/>
          </ac:cxnSpMkLst>
        </pc:cxnChg>
        <pc:cxnChg chg="add mod">
          <ac:chgData name="Gustavo Maciel" userId="f668036c71530f63" providerId="LiveId" clId="{437E5C28-9DFB-4A94-845C-6745F0B8FE5D}" dt="2021-12-20T16:46:46.541" v="8658" actId="1076"/>
          <ac:cxnSpMkLst>
            <pc:docMk/>
            <pc:sldMk cId="1654312715" sldId="283"/>
            <ac:cxnSpMk id="20" creationId="{46B25C54-366A-44A1-B43E-5E20216C0B47}"/>
          </ac:cxnSpMkLst>
        </pc:cxnChg>
        <pc:cxnChg chg="add mod">
          <ac:chgData name="Gustavo Maciel" userId="f668036c71530f63" providerId="LiveId" clId="{437E5C28-9DFB-4A94-845C-6745F0B8FE5D}" dt="2021-12-20T16:46:46.541" v="8658" actId="1076"/>
          <ac:cxnSpMkLst>
            <pc:docMk/>
            <pc:sldMk cId="1654312715" sldId="283"/>
            <ac:cxnSpMk id="22" creationId="{831F17D6-6F5D-4B25-886C-95BC2BAC9C48}"/>
          </ac:cxnSpMkLst>
        </pc:cxnChg>
        <pc:cxnChg chg="add mod">
          <ac:chgData name="Gustavo Maciel" userId="f668036c71530f63" providerId="LiveId" clId="{437E5C28-9DFB-4A94-845C-6745F0B8FE5D}" dt="2021-12-20T16:46:46.541" v="8658" actId="1076"/>
          <ac:cxnSpMkLst>
            <pc:docMk/>
            <pc:sldMk cId="1654312715" sldId="283"/>
            <ac:cxnSpMk id="24" creationId="{C6024283-5F79-4715-A7DD-B2A9D311FFF7}"/>
          </ac:cxnSpMkLst>
        </pc:cxnChg>
        <pc:cxnChg chg="add mod">
          <ac:chgData name="Gustavo Maciel" userId="f668036c71530f63" providerId="LiveId" clId="{437E5C28-9DFB-4A94-845C-6745F0B8FE5D}" dt="2021-12-20T16:46:46.541" v="8658" actId="1076"/>
          <ac:cxnSpMkLst>
            <pc:docMk/>
            <pc:sldMk cId="1654312715" sldId="283"/>
            <ac:cxnSpMk id="27" creationId="{EBC61A30-4CA4-40CF-BD62-E11F4695F73F}"/>
          </ac:cxnSpMkLst>
        </pc:cxnChg>
      </pc:sldChg>
      <pc:sldChg chg="addSp delSp modSp new mod">
        <pc:chgData name="Gustavo Maciel" userId="f668036c71530f63" providerId="LiveId" clId="{437E5C28-9DFB-4A94-845C-6745F0B8FE5D}" dt="2021-12-20T16:49:58.196" v="8723" actId="1076"/>
        <pc:sldMkLst>
          <pc:docMk/>
          <pc:sldMk cId="1964858621" sldId="284"/>
        </pc:sldMkLst>
        <pc:spChg chg="mod">
          <ac:chgData name="Gustavo Maciel" userId="f668036c71530f63" providerId="LiveId" clId="{437E5C28-9DFB-4A94-845C-6745F0B8FE5D}" dt="2021-12-20T16:49:33.574" v="8715" actId="404"/>
          <ac:spMkLst>
            <pc:docMk/>
            <pc:sldMk cId="1964858621" sldId="284"/>
            <ac:spMk id="2" creationId="{FC90E07E-B5AB-4242-95D0-C5EE1CCF2BA2}"/>
          </ac:spMkLst>
        </pc:spChg>
        <pc:spChg chg="del mod">
          <ac:chgData name="Gustavo Maciel" userId="f668036c71530f63" providerId="LiveId" clId="{437E5C28-9DFB-4A94-845C-6745F0B8FE5D}" dt="2021-12-20T16:49:36.828" v="8717" actId="478"/>
          <ac:spMkLst>
            <pc:docMk/>
            <pc:sldMk cId="1964858621" sldId="284"/>
            <ac:spMk id="3" creationId="{AE9460C8-E6CF-4260-B862-D88ABFBD9904}"/>
          </ac:spMkLst>
        </pc:spChg>
        <pc:picChg chg="add mod">
          <ac:chgData name="Gustavo Maciel" userId="f668036c71530f63" providerId="LiveId" clId="{437E5C28-9DFB-4A94-845C-6745F0B8FE5D}" dt="2021-12-20T16:49:47.484" v="8720" actId="1076"/>
          <ac:picMkLst>
            <pc:docMk/>
            <pc:sldMk cId="1964858621" sldId="284"/>
            <ac:picMk id="4" creationId="{582034D4-3F68-4BF1-AF3C-40F6BB0784A8}"/>
          </ac:picMkLst>
        </pc:picChg>
        <pc:picChg chg="add mod">
          <ac:chgData name="Gustavo Maciel" userId="f668036c71530f63" providerId="LiveId" clId="{437E5C28-9DFB-4A94-845C-6745F0B8FE5D}" dt="2021-12-20T16:49:58.196" v="8723" actId="1076"/>
          <ac:picMkLst>
            <pc:docMk/>
            <pc:sldMk cId="1964858621" sldId="284"/>
            <ac:picMk id="5" creationId="{1D2CA948-B763-43D4-8B6C-7E195B23E45D}"/>
          </ac:picMkLst>
        </pc:picChg>
      </pc:sldChg>
      <pc:sldChg chg="modSp new del mod">
        <pc:chgData name="Gustavo Maciel" userId="f668036c71530f63" providerId="LiveId" clId="{437E5C28-9DFB-4A94-845C-6745F0B8FE5D}" dt="2021-12-20T16:53:15.762" v="8823" actId="2696"/>
        <pc:sldMkLst>
          <pc:docMk/>
          <pc:sldMk cId="728057485" sldId="285"/>
        </pc:sldMkLst>
        <pc:spChg chg="mod">
          <ac:chgData name="Gustavo Maciel" userId="f668036c71530f63" providerId="LiveId" clId="{437E5C28-9DFB-4A94-845C-6745F0B8FE5D}" dt="2021-12-20T16:52:47.318" v="8818" actId="20577"/>
          <ac:spMkLst>
            <pc:docMk/>
            <pc:sldMk cId="728057485" sldId="285"/>
            <ac:spMk id="2" creationId="{17AEBCE8-3366-49EB-8E1B-A5DA5B26698B}"/>
          </ac:spMkLst>
        </pc:spChg>
        <pc:spChg chg="mod">
          <ac:chgData name="Gustavo Maciel" userId="f668036c71530f63" providerId="LiveId" clId="{437E5C28-9DFB-4A94-845C-6745F0B8FE5D}" dt="2021-12-20T16:53:10.374" v="8822" actId="5793"/>
          <ac:spMkLst>
            <pc:docMk/>
            <pc:sldMk cId="728057485" sldId="285"/>
            <ac:spMk id="3" creationId="{CBF9A9E0-B734-436A-A98D-0C13563C17D9}"/>
          </ac:spMkLst>
        </pc:spChg>
      </pc:sldChg>
      <pc:sldChg chg="modSp new mod">
        <pc:chgData name="Gustavo Maciel" userId="f668036c71530f63" providerId="LiveId" clId="{437E5C28-9DFB-4A94-845C-6745F0B8FE5D}" dt="2021-12-20T16:55:35.440" v="8906" actId="20577"/>
        <pc:sldMkLst>
          <pc:docMk/>
          <pc:sldMk cId="2960299773" sldId="285"/>
        </pc:sldMkLst>
        <pc:spChg chg="mod">
          <ac:chgData name="Gustavo Maciel" userId="f668036c71530f63" providerId="LiveId" clId="{437E5C28-9DFB-4A94-845C-6745F0B8FE5D}" dt="2021-12-20T16:55:35.440" v="8906" actId="20577"/>
          <ac:spMkLst>
            <pc:docMk/>
            <pc:sldMk cId="2960299773" sldId="285"/>
            <ac:spMk id="2" creationId="{9B257BDC-4CEF-4709-9184-F50458FBCA3D}"/>
          </ac:spMkLst>
        </pc:spChg>
        <pc:spChg chg="mod">
          <ac:chgData name="Gustavo Maciel" userId="f668036c71530f63" providerId="LiveId" clId="{437E5C28-9DFB-4A94-845C-6745F0B8FE5D}" dt="2021-12-20T16:55:04.856" v="8883" actId="113"/>
          <ac:spMkLst>
            <pc:docMk/>
            <pc:sldMk cId="2960299773" sldId="285"/>
            <ac:spMk id="3" creationId="{2A04D3E7-845F-499C-B820-5C6F20E04585}"/>
          </ac:spMkLst>
        </pc:spChg>
        <pc:spChg chg="mod">
          <ac:chgData name="Gustavo Maciel" userId="f668036c71530f63" providerId="LiveId" clId="{437E5C28-9DFB-4A94-845C-6745F0B8FE5D}" dt="2021-12-20T16:55:13.069" v="8886" actId="403"/>
          <ac:spMkLst>
            <pc:docMk/>
            <pc:sldMk cId="2960299773" sldId="285"/>
            <ac:spMk id="4" creationId="{13BD1DA1-1046-471D-9EB3-D5CF1240B5E7}"/>
          </ac:spMkLst>
        </pc:spChg>
      </pc:sldChg>
      <pc:sldChg chg="modSp new del mod">
        <pc:chgData name="Gustavo Maciel" userId="f668036c71530f63" providerId="LiveId" clId="{437E5C28-9DFB-4A94-845C-6745F0B8FE5D}" dt="2021-12-20T16:53:28.185" v="8826" actId="2696"/>
        <pc:sldMkLst>
          <pc:docMk/>
          <pc:sldMk cId="3700827280" sldId="285"/>
        </pc:sldMkLst>
        <pc:spChg chg="mod">
          <ac:chgData name="Gustavo Maciel" userId="f668036c71530f63" providerId="LiveId" clId="{437E5C28-9DFB-4A94-845C-6745F0B8FE5D}" dt="2021-12-20T16:53:22.207" v="8825"/>
          <ac:spMkLst>
            <pc:docMk/>
            <pc:sldMk cId="3700827280" sldId="285"/>
            <ac:spMk id="2" creationId="{7D32FEB5-FAD0-4CF5-B847-8D7794BBF512}"/>
          </ac:spMkLst>
        </pc:spChg>
      </pc:sldChg>
      <pc:sldChg chg="addSp delSp modSp new mod ord">
        <pc:chgData name="Gustavo Maciel" userId="f668036c71530f63" providerId="LiveId" clId="{437E5C28-9DFB-4A94-845C-6745F0B8FE5D}" dt="2021-12-20T17:17:00.499" v="9418" actId="1076"/>
        <pc:sldMkLst>
          <pc:docMk/>
          <pc:sldMk cId="1308428846" sldId="286"/>
        </pc:sldMkLst>
        <pc:spChg chg="mod">
          <ac:chgData name="Gustavo Maciel" userId="f668036c71530f63" providerId="LiveId" clId="{437E5C28-9DFB-4A94-845C-6745F0B8FE5D}" dt="2021-12-20T17:03:57.736" v="9237"/>
          <ac:spMkLst>
            <pc:docMk/>
            <pc:sldMk cId="1308428846" sldId="286"/>
            <ac:spMk id="2" creationId="{363654B0-33F6-4A7B-A4B6-AA74922F252E}"/>
          </ac:spMkLst>
        </pc:spChg>
        <pc:spChg chg="del">
          <ac:chgData name="Gustavo Maciel" userId="f668036c71530f63" providerId="LiveId" clId="{437E5C28-9DFB-4A94-845C-6745F0B8FE5D}" dt="2021-12-20T17:03:04.726" v="9227" actId="478"/>
          <ac:spMkLst>
            <pc:docMk/>
            <pc:sldMk cId="1308428846" sldId="286"/>
            <ac:spMk id="3" creationId="{A61441D9-833A-4AB9-9269-D5415916F297}"/>
          </ac:spMkLst>
        </pc:spChg>
        <pc:spChg chg="add mod">
          <ac:chgData name="Gustavo Maciel" userId="f668036c71530f63" providerId="LiveId" clId="{437E5C28-9DFB-4A94-845C-6745F0B8FE5D}" dt="2021-12-20T17:03:48.516" v="9236" actId="1076"/>
          <ac:spMkLst>
            <pc:docMk/>
            <pc:sldMk cId="1308428846" sldId="286"/>
            <ac:spMk id="6" creationId="{54B9F39B-FC1B-4A10-B491-17C54FB7E21A}"/>
          </ac:spMkLst>
        </pc:spChg>
        <pc:picChg chg="add mod">
          <ac:chgData name="Gustavo Maciel" userId="f668036c71530f63" providerId="LiveId" clId="{437E5C28-9DFB-4A94-845C-6745F0B8FE5D}" dt="2021-12-20T17:17:00.499" v="9418" actId="1076"/>
          <ac:picMkLst>
            <pc:docMk/>
            <pc:sldMk cId="1308428846" sldId="286"/>
            <ac:picMk id="5" creationId="{94BA257A-D6C1-49CD-B91C-F213838E3A14}"/>
          </ac:picMkLst>
        </pc:picChg>
      </pc:sldChg>
      <pc:sldChg chg="addSp delSp modSp new mod">
        <pc:chgData name="Gustavo Maciel" userId="f668036c71530f63" providerId="LiveId" clId="{437E5C28-9DFB-4A94-845C-6745F0B8FE5D}" dt="2021-12-20T17:09:47.988" v="9319" actId="14100"/>
        <pc:sldMkLst>
          <pc:docMk/>
          <pc:sldMk cId="580083992" sldId="287"/>
        </pc:sldMkLst>
        <pc:spChg chg="mod">
          <ac:chgData name="Gustavo Maciel" userId="f668036c71530f63" providerId="LiveId" clId="{437E5C28-9DFB-4A94-845C-6745F0B8FE5D}" dt="2021-12-20T17:05:18.630" v="9254" actId="20577"/>
          <ac:spMkLst>
            <pc:docMk/>
            <pc:sldMk cId="580083992" sldId="287"/>
            <ac:spMk id="2" creationId="{75BC60DF-E096-4FA9-B047-51CDCC19377B}"/>
          </ac:spMkLst>
        </pc:spChg>
        <pc:spChg chg="mod">
          <ac:chgData name="Gustavo Maciel" userId="f668036c71530f63" providerId="LiveId" clId="{437E5C28-9DFB-4A94-845C-6745F0B8FE5D}" dt="2021-12-20T17:06:42.124" v="9278" actId="1076"/>
          <ac:spMkLst>
            <pc:docMk/>
            <pc:sldMk cId="580083992" sldId="287"/>
            <ac:spMk id="3" creationId="{302921A1-D645-4225-B9DD-1CEF3C1F220E}"/>
          </ac:spMkLst>
        </pc:spChg>
        <pc:picChg chg="add mod">
          <ac:chgData name="Gustavo Maciel" userId="f668036c71530f63" providerId="LiveId" clId="{437E5C28-9DFB-4A94-845C-6745F0B8FE5D}" dt="2021-12-20T17:06:37.964" v="9277" actId="1076"/>
          <ac:picMkLst>
            <pc:docMk/>
            <pc:sldMk cId="580083992" sldId="287"/>
            <ac:picMk id="4" creationId="{65D97F7D-B77D-45FA-938D-4DE99500E5A9}"/>
          </ac:picMkLst>
        </pc:picChg>
        <pc:picChg chg="add del mod">
          <ac:chgData name="Gustavo Maciel" userId="f668036c71530f63" providerId="LiveId" clId="{437E5C28-9DFB-4A94-845C-6745F0B8FE5D}" dt="2021-12-20T17:09:23.691" v="9316" actId="478"/>
          <ac:picMkLst>
            <pc:docMk/>
            <pc:sldMk cId="580083992" sldId="287"/>
            <ac:picMk id="6" creationId="{0F1E7E9D-E72A-4096-8F24-B4551C45F4FB}"/>
          </ac:picMkLst>
        </pc:picChg>
        <pc:picChg chg="add mod">
          <ac:chgData name="Gustavo Maciel" userId="f668036c71530f63" providerId="LiveId" clId="{437E5C28-9DFB-4A94-845C-6745F0B8FE5D}" dt="2021-12-20T17:09:47.988" v="9319" actId="14100"/>
          <ac:picMkLst>
            <pc:docMk/>
            <pc:sldMk cId="580083992" sldId="287"/>
            <ac:picMk id="8" creationId="{45D9110D-7216-4A31-B37D-8A968B33A15B}"/>
          </ac:picMkLst>
        </pc:picChg>
      </pc:sldChg>
      <pc:sldChg chg="addSp delSp modSp new mod">
        <pc:chgData name="Gustavo Maciel" userId="f668036c71530f63" providerId="LiveId" clId="{437E5C28-9DFB-4A94-845C-6745F0B8FE5D}" dt="2021-12-20T17:09:17.643" v="9315" actId="1076"/>
        <pc:sldMkLst>
          <pc:docMk/>
          <pc:sldMk cId="2329219019" sldId="288"/>
        </pc:sldMkLst>
        <pc:spChg chg="mod">
          <ac:chgData name="Gustavo Maciel" userId="f668036c71530f63" providerId="LiveId" clId="{437E5C28-9DFB-4A94-845C-6745F0B8FE5D}" dt="2021-12-20T17:07:37.174" v="9297" actId="20577"/>
          <ac:spMkLst>
            <pc:docMk/>
            <pc:sldMk cId="2329219019" sldId="288"/>
            <ac:spMk id="2" creationId="{664EF0DC-B17F-41B5-9692-5E31EF9BFDC0}"/>
          </ac:spMkLst>
        </pc:spChg>
        <pc:spChg chg="mod">
          <ac:chgData name="Gustavo Maciel" userId="f668036c71530f63" providerId="LiveId" clId="{437E5C28-9DFB-4A94-845C-6745F0B8FE5D}" dt="2021-12-20T17:08:04.358" v="9306" actId="123"/>
          <ac:spMkLst>
            <pc:docMk/>
            <pc:sldMk cId="2329219019" sldId="288"/>
            <ac:spMk id="3" creationId="{1A9CB1E4-424E-455B-8249-7E3BBF53ED65}"/>
          </ac:spMkLst>
        </pc:spChg>
        <pc:picChg chg="add del mod">
          <ac:chgData name="Gustavo Maciel" userId="f668036c71530f63" providerId="LiveId" clId="{437E5C28-9DFB-4A94-845C-6745F0B8FE5D}" dt="2021-12-20T17:09:10.164" v="9311" actId="478"/>
          <ac:picMkLst>
            <pc:docMk/>
            <pc:sldMk cId="2329219019" sldId="288"/>
            <ac:picMk id="5" creationId="{EA961B9B-AADB-4DAE-95E0-47BAD220821A}"/>
          </ac:picMkLst>
        </pc:picChg>
        <pc:picChg chg="add mod">
          <ac:chgData name="Gustavo Maciel" userId="f668036c71530f63" providerId="LiveId" clId="{437E5C28-9DFB-4A94-845C-6745F0B8FE5D}" dt="2021-12-20T17:09:17.643" v="9315" actId="1076"/>
          <ac:picMkLst>
            <pc:docMk/>
            <pc:sldMk cId="2329219019" sldId="288"/>
            <ac:picMk id="7" creationId="{C21409FB-8DED-4AF6-8211-66CACD55F9FF}"/>
          </ac:picMkLst>
        </pc:picChg>
      </pc:sldChg>
      <pc:sldChg chg="new del">
        <pc:chgData name="Gustavo Maciel" userId="f668036c71530f63" providerId="LiveId" clId="{437E5C28-9DFB-4A94-845C-6745F0B8FE5D}" dt="2021-12-20T17:17:15.021" v="9420" actId="2696"/>
        <pc:sldMkLst>
          <pc:docMk/>
          <pc:sldMk cId="742995949" sldId="289"/>
        </pc:sldMkLst>
      </pc:sldChg>
      <pc:sldChg chg="addSp modSp new mod">
        <pc:chgData name="Gustavo Maciel" userId="f668036c71530f63" providerId="LiveId" clId="{437E5C28-9DFB-4A94-845C-6745F0B8FE5D}" dt="2021-12-20T17:18:53.995" v="9456" actId="1076"/>
        <pc:sldMkLst>
          <pc:docMk/>
          <pc:sldMk cId="1621847478" sldId="289"/>
        </pc:sldMkLst>
        <pc:spChg chg="mod">
          <ac:chgData name="Gustavo Maciel" userId="f668036c71530f63" providerId="LiveId" clId="{437E5C28-9DFB-4A94-845C-6745F0B8FE5D}" dt="2021-12-20T17:18:34.334" v="9451" actId="20577"/>
          <ac:spMkLst>
            <pc:docMk/>
            <pc:sldMk cId="1621847478" sldId="289"/>
            <ac:spMk id="2" creationId="{144E8266-DD4E-454B-871C-9EFC076B74E2}"/>
          </ac:spMkLst>
        </pc:spChg>
        <pc:picChg chg="add mod">
          <ac:chgData name="Gustavo Maciel" userId="f668036c71530f63" providerId="LiveId" clId="{437E5C28-9DFB-4A94-845C-6745F0B8FE5D}" dt="2021-12-20T17:18:46.427" v="9454" actId="1076"/>
          <ac:picMkLst>
            <pc:docMk/>
            <pc:sldMk cId="1621847478" sldId="289"/>
            <ac:picMk id="3" creationId="{98299F8C-D7A1-4C89-B7D3-C223031A2D1A}"/>
          </ac:picMkLst>
        </pc:picChg>
        <pc:picChg chg="add mod">
          <ac:chgData name="Gustavo Maciel" userId="f668036c71530f63" providerId="LiveId" clId="{437E5C28-9DFB-4A94-845C-6745F0B8FE5D}" dt="2021-12-20T17:18:53.995" v="9456" actId="1076"/>
          <ac:picMkLst>
            <pc:docMk/>
            <pc:sldMk cId="1621847478" sldId="289"/>
            <ac:picMk id="4" creationId="{9BFC2272-5403-4792-92FA-29F93DFA7F0C}"/>
          </ac:picMkLst>
        </pc:picChg>
      </pc:sldChg>
      <pc:sldMasterChg chg="addSldLayout">
        <pc:chgData name="Gustavo Maciel" userId="f668036c71530f63" providerId="LiveId" clId="{437E5C28-9DFB-4A94-845C-6745F0B8FE5D}" dt="2021-12-14T18:59:41.898" v="0" actId="680"/>
        <pc:sldMasterMkLst>
          <pc:docMk/>
          <pc:sldMasterMk cId="1314917141" sldId="2147483648"/>
        </pc:sldMasterMkLst>
        <pc:sldLayoutChg chg="add">
          <pc:chgData name="Gustavo Maciel" userId="f668036c71530f63" providerId="LiveId" clId="{437E5C28-9DFB-4A94-845C-6745F0B8FE5D}" dt="2021-12-14T18:59:41.898" v="0" actId="680"/>
          <pc:sldLayoutMkLst>
            <pc:docMk/>
            <pc:sldMasterMk cId="1314917141" sldId="2147483648"/>
            <pc:sldLayoutMk cId="4131994455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1DDF1-E4E3-4BBE-8C90-966446B41DB8}" type="datetimeFigureOut">
              <a:rPr lang="pt-BR" smtClean="0"/>
              <a:t>19/02/2022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6114D-6DD7-482F-8BAE-98FF15F0D1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95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52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84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33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90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36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6114D-6DD7-482F-8BAE-98FF15F0D18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07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5615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3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6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9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1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3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0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1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9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0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5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9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0B318-0BBC-4D9F-A674-B2AC48441D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Conceitos Básicos de Algoritmo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55F2D-D760-4438-87F6-05F8FC57C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085346"/>
            <a:ext cx="9418320" cy="1406893"/>
          </a:xfrm>
        </p:spPr>
        <p:txBody>
          <a:bodyPr>
            <a:normAutofit fontScale="92500" lnSpcReduction="20000"/>
          </a:bodyPr>
          <a:lstStyle/>
          <a:p>
            <a:r>
              <a:rPr lang="pt-BR" sz="1600" dirty="0"/>
              <a:t>Gustavo Gonçalves Maciel</a:t>
            </a:r>
          </a:p>
          <a:p>
            <a:r>
              <a:rPr lang="pt-BR" sz="1600" dirty="0"/>
              <a:t>Analise e Desenvolvimento de Sistemas</a:t>
            </a:r>
          </a:p>
          <a:p>
            <a:r>
              <a:rPr lang="pt-BR" sz="1600" dirty="0"/>
              <a:t>Escola Agrícola de Jundiai – UFRN</a:t>
            </a:r>
          </a:p>
          <a:p>
            <a:r>
              <a:rPr lang="pt-BR" sz="1600" dirty="0"/>
              <a:t>19/02/2022</a:t>
            </a:r>
          </a:p>
        </p:txBody>
      </p:sp>
    </p:spTree>
    <p:extLst>
      <p:ext uri="{BB962C8B-B14F-4D97-AF65-F5344CB8AC3E}">
        <p14:creationId xmlns:p14="http://schemas.microsoft.com/office/powerpoint/2010/main" val="50992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5B4A1-67B3-44B6-A380-00CF0C6D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programação: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3FAAD6-05BE-442C-93E1-0F5B1C88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96" y="1964381"/>
            <a:ext cx="9233535" cy="45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4891C-CC1A-4E5C-9D69-43481F4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Compiladas ou interpretadas: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DE62A4-87CD-4D06-BE56-1243F19C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Compiladas: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Código fonte é analisado diretamente pelos sistema operacional ou processador da maquina;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Nesse processo o algoritmo passa por uma transformação chamada “compilação”;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O código é totalmente traduzido e transformado em um arquivo executável;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Sendo o arquivo executável totalmente escrito em linguagem de maquina, permitindo o uso de suas instruções pelo aparelho.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b="1" u="sng" dirty="0"/>
              <a:t>Resumo: </a:t>
            </a:r>
            <a:r>
              <a:rPr lang="pt-BR" dirty="0"/>
              <a:t>Transforma todo o arquivo em executável e depois compila todo de uma vez;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Interpretadas: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Código fonte executado por um software chamado interpretador;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O código segue o seguinte algoritmo: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O código é traduzido linha a linha;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Os comando são executados de acordo com a sua ordem no algoritmo;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Geralmente denominasse o processo de interpretação como “Compilação em tempo de execução”;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b="1" u="sng" dirty="0"/>
              <a:t>Resumo:</a:t>
            </a:r>
            <a:r>
              <a:rPr lang="pt-BR" dirty="0"/>
              <a:t> Executa  o algoritmo linha por linha;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19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C3EF6-C84D-4303-AFBA-C374C807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ao passar do tempo: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542BF3-7703-404A-8C4C-BF8CAA8C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1875944"/>
            <a:ext cx="8815754" cy="48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1FE20-A7E6-4E65-BDBB-74B5EF82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171" y="3054096"/>
            <a:ext cx="7237237" cy="74980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Pensamento Computacional</a:t>
            </a:r>
          </a:p>
        </p:txBody>
      </p:sp>
      <p:pic>
        <p:nvPicPr>
          <p:cNvPr id="4" name="Gráfico 3" descr="Cérebro na cabeça">
            <a:extLst>
              <a:ext uri="{FF2B5EF4-FFF2-40B4-BE49-F238E27FC236}">
                <a16:creationId xmlns:a16="http://schemas.microsoft.com/office/drawing/2014/main" id="{4C4EA174-7AE2-43AA-956F-2907AC6A7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4032" y="4059057"/>
            <a:ext cx="2311514" cy="231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654B0-33F6-4A7B-A4B6-AA74922F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para Sistemas de informação: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BA257A-D6C1-49CD-B91C-F213838E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78" y="2286000"/>
            <a:ext cx="9115443" cy="39423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4B9F39B-FC1B-4A10-B491-17C54FB7E21A}"/>
              </a:ext>
            </a:extLst>
          </p:cNvPr>
          <p:cNvSpPr/>
          <p:nvPr/>
        </p:nvSpPr>
        <p:spPr>
          <a:xfrm>
            <a:off x="4567567" y="2286000"/>
            <a:ext cx="2583180" cy="242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42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C60DF-E096-4FA9-B047-51CDCC19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(Data)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921A1-D645-4225-B9DD-1CEF3C1F2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67604"/>
            <a:ext cx="10200131" cy="164032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Fatos Básicos;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maneira isolada não possuem um sentido definido;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Podem ser vistos como matérias primas que serão submetidas a processos;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Podem ser extraídos das mais variadas formas: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D97F7D-B77D-45FA-938D-4DE99500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040" y="347472"/>
            <a:ext cx="2376160" cy="15823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5D9110D-7216-4A31-B37D-8A968B33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171914"/>
            <a:ext cx="9720072" cy="2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8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1A59E-E15D-433D-A93D-B1638287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 para si programar um algoritmo: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0C20D-0596-49CD-A170-389E5BCFD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dirty="0"/>
              <a:t>Descobrir qual o problema ou objetivo que deve ser alcançado;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Entender o que compõe o problema;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Dividir em pequenas tarefas;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Entender quais são os requisitos para resolver cada pequena tarefa;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Analisar as melhores formas e sequencias de resolução das tarefas;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Planejar como serão coletados esses requisitos;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/>
              <a:t>O que deve ser feito para resolver o problema;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Com os requisitos coletados. Entender como podemos chegar a um resultado;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Construir o mecanismo;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Transformar esse mecanismo em um executável (Arquivo digital criado a partir da compilação de uma linguagem de programação)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dirty="0"/>
              <a:t>Realizar testes para identificar possíveis erros ou incongruências no processo;</a:t>
            </a:r>
          </a:p>
          <a:p>
            <a:pPr marL="813816" lvl="2" indent="-457200" algn="just">
              <a:buFont typeface="+mj-lt"/>
              <a:buAutoNum type="arabicPeriod"/>
            </a:pPr>
            <a:r>
              <a:rPr lang="pt-BR" dirty="0"/>
              <a:t>Caso esteja com falhas volte ao passo 1.</a:t>
            </a:r>
          </a:p>
          <a:p>
            <a:pPr marL="630936" lvl="1" indent="-45720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9401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70844-6DB9-4FDF-ACCA-A62D3A48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Ferramentas de um algoritmo: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1BF0E6-0687-4A89-97C0-6B479E85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283612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000" dirty="0"/>
              <a:t>Ler, inserir, atribuir:</a:t>
            </a:r>
          </a:p>
          <a:p>
            <a:pPr marL="630936" lvl="1" indent="-457200" algn="just">
              <a:buFont typeface="Wingdings" panose="05000000000000000000" pitchFamily="2" charset="2"/>
              <a:buChar char="Ø"/>
            </a:pPr>
            <a:r>
              <a:rPr lang="pt-BR" sz="2000" dirty="0"/>
              <a:t>É como denominamos a entrada de um dado no sistema;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000" dirty="0"/>
              <a:t>Escrever, Exibir: </a:t>
            </a:r>
          </a:p>
          <a:p>
            <a:pPr marL="630936" lvl="1" indent="-457200" algn="just">
              <a:buFont typeface="Wingdings" panose="05000000000000000000" pitchFamily="2" charset="2"/>
              <a:buChar char="Ø"/>
            </a:pPr>
            <a:r>
              <a:rPr lang="pt-BR" sz="2000" dirty="0"/>
              <a:t>Sendo exatamente o aposto dos comandos anteriores é o ato de mostrar para o usuário o que está sendo guardado na variável;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000" dirty="0"/>
              <a:t>Estruturas de decisão / Condicionais (se....faça):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pt-BR" sz="2000" dirty="0"/>
              <a:t>     É o que denominamos com uma das estrutura de controle de fluxo ou condicional. Ela se aplica ao sistema quando o comando seguinte possui regras (condições) para ser realizado;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000" dirty="0"/>
              <a:t>Estruturas de repetição / Laços (loop): </a:t>
            </a:r>
          </a:p>
          <a:p>
            <a:pPr marL="630936" lvl="1" indent="-457200" algn="just">
              <a:buFont typeface="Wingdings" panose="05000000000000000000" pitchFamily="2" charset="2"/>
              <a:buChar char="Ø"/>
            </a:pPr>
            <a:r>
              <a:rPr lang="pt-BR" sz="2000" dirty="0"/>
              <a:t>Funciona para representar a repetição de alguma atividade. Otimizando situações que gerariam milhares de aplicações de um mesmo comando;</a:t>
            </a:r>
          </a:p>
        </p:txBody>
      </p:sp>
    </p:spTree>
    <p:extLst>
      <p:ext uri="{BB962C8B-B14F-4D97-AF65-F5344CB8AC3E}">
        <p14:creationId xmlns:p14="http://schemas.microsoft.com/office/powerpoint/2010/main" val="71651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84F6C-0514-414D-A35F-E79F5436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Formas de representar um algoritmo: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E56F2-63A8-4236-BC13-8C49BFF18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2249424"/>
            <a:ext cx="9720073" cy="402336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Descrição Narrativa: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sz="2000" dirty="0"/>
              <a:t>Linguagem natural;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sz="2000" dirty="0"/>
              <a:t>Forma textual básica;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sz="2000" dirty="0"/>
              <a:t>Ex.: Receitas e manuais de instrução;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Fluxograma / Diagramas de blocos: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u="sng" dirty="0"/>
              <a:t>Início do sistema</a:t>
            </a:r>
            <a:r>
              <a:rPr lang="pt-BR" dirty="0"/>
              <a:t> -&gt; </a:t>
            </a:r>
            <a:r>
              <a:rPr lang="pt-BR" u="sng" dirty="0"/>
              <a:t>Entrada dos dados</a:t>
            </a:r>
            <a:r>
              <a:rPr lang="pt-BR" dirty="0"/>
              <a:t> -&gt; </a:t>
            </a:r>
            <a:r>
              <a:rPr lang="pt-BR" u="sng" dirty="0"/>
              <a:t>Processamento</a:t>
            </a:r>
            <a:r>
              <a:rPr lang="pt-BR" dirty="0"/>
              <a:t> -&gt; </a:t>
            </a:r>
            <a:r>
              <a:rPr lang="pt-BR" u="sng" dirty="0"/>
              <a:t>Saída dos dados</a:t>
            </a:r>
            <a:r>
              <a:rPr lang="pt-BR" dirty="0"/>
              <a:t> -&gt; </a:t>
            </a:r>
            <a:r>
              <a:rPr lang="pt-BR" u="sng" dirty="0"/>
              <a:t>Decisão</a:t>
            </a:r>
            <a:r>
              <a:rPr lang="pt-BR" dirty="0"/>
              <a:t> -&gt; </a:t>
            </a:r>
            <a:r>
              <a:rPr lang="pt-BR" u="sng" dirty="0"/>
              <a:t>Fim do sistema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Pseudocódigo / Linguagem estruturada: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sz="2000" dirty="0"/>
              <a:t>Forma mais similar ao que seria a construção de um algoritmo computacional;</a:t>
            </a:r>
          </a:p>
          <a:p>
            <a:pPr marL="630936" lvl="1" indent="-457200" algn="just">
              <a:buFont typeface="+mj-lt"/>
              <a:buAutoNum type="arabicPeriod"/>
            </a:pPr>
            <a:r>
              <a:rPr lang="pt-BR" sz="2000" dirty="0"/>
              <a:t>Uso de estruturas básicas para entrada, saída e manipulações dos dados;</a:t>
            </a:r>
          </a:p>
        </p:txBody>
      </p:sp>
    </p:spTree>
    <p:extLst>
      <p:ext uri="{BB962C8B-B14F-4D97-AF65-F5344CB8AC3E}">
        <p14:creationId xmlns:p14="http://schemas.microsoft.com/office/powerpoint/2010/main" val="349913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EF0DC-B17F-41B5-9692-5E31EF9B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CB1E4-424E-455B-8249-7E3BBF53E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Dados organizados dentro de um contexto visando um objetivo;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Dependendo de certas características conseguimos analisar o valor das informações;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1409FB-8DED-4AF6-8211-66CACD55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875426"/>
            <a:ext cx="9596980" cy="27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E1654-459A-4A36-9F85-80D12CA5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71" y="3054096"/>
            <a:ext cx="3341658" cy="74980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2"/>
                </a:solidFill>
              </a:rPr>
              <a:t>Introdução:</a:t>
            </a:r>
          </a:p>
        </p:txBody>
      </p:sp>
      <p:pic>
        <p:nvPicPr>
          <p:cNvPr id="6" name="Gráfico 5" descr="Livro aberto">
            <a:extLst>
              <a:ext uri="{FF2B5EF4-FFF2-40B4-BE49-F238E27FC236}">
                <a16:creationId xmlns:a16="http://schemas.microsoft.com/office/drawing/2014/main" id="{ED8F8957-BAD3-4762-B0EF-A86F9DDE0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104" y="4178808"/>
            <a:ext cx="1549791" cy="1549791"/>
          </a:xfrm>
          <a:prstGeom prst="rect">
            <a:avLst/>
          </a:prstGeom>
        </p:spPr>
      </p:pic>
      <p:pic>
        <p:nvPicPr>
          <p:cNvPr id="8" name="Gráfico 7" descr="Lápis">
            <a:extLst>
              <a:ext uri="{FF2B5EF4-FFF2-40B4-BE49-F238E27FC236}">
                <a16:creationId xmlns:a16="http://schemas.microsoft.com/office/drawing/2014/main" id="{EB10CEE6-DBC4-4F1A-8EC5-A15CA949E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1104" y="4178807"/>
            <a:ext cx="1549791" cy="154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0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FA65A9-C2B7-43BA-9608-16948A5E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75" y="214312"/>
            <a:ext cx="4191000" cy="64293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30E846-0B3C-4F67-B742-6C769225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636" y="2001202"/>
            <a:ext cx="6086335" cy="33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7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42721-C32F-4AB9-84EC-0883B81CD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2679192"/>
            <a:ext cx="9720072" cy="149961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Regras, estruturas e componentes do sistema:</a:t>
            </a:r>
          </a:p>
        </p:txBody>
      </p:sp>
      <p:pic>
        <p:nvPicPr>
          <p:cNvPr id="4" name="Gráfico 3" descr="Livros">
            <a:extLst>
              <a:ext uri="{FF2B5EF4-FFF2-40B4-BE49-F238E27FC236}">
                <a16:creationId xmlns:a16="http://schemas.microsoft.com/office/drawing/2014/main" id="{E52BE2DB-CDDE-4840-A1BE-86CED1B06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78" y="3861346"/>
            <a:ext cx="2724443" cy="27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8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EC636-D3D0-4973-AD7B-522A6188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Legibilidade do código: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41A37-6528-4F80-B10D-C511DE02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5720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cs typeface="Arial" panose="020B0604020202020204" pitchFamily="34" charset="0"/>
              </a:rPr>
              <a:t> A forma como você constrói o seu raciocínio na hora que está desenvolvendo o  algoritmo;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200" dirty="0">
                <a:cs typeface="Arial" panose="020B0604020202020204" pitchFamily="34" charset="0"/>
              </a:rPr>
              <a:t> </a:t>
            </a:r>
            <a:r>
              <a:rPr lang="pt-BR" sz="2200" dirty="0">
                <a:solidFill>
                  <a:srgbClr val="FF0000"/>
                </a:solidFill>
                <a:cs typeface="Arial" panose="020B0604020202020204" pitchFamily="34" charset="0"/>
              </a:rPr>
              <a:t>Algoritmos legíveis são: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Mais fáceis de se manipular;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Ficam mais leves na hora de realizar atualizações;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Facilitam processos de otimização e expansão;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São mais acessíveis ao entendimento de outros programadores;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FF0000"/>
                </a:solidFill>
                <a:cs typeface="Arial" panose="020B0604020202020204" pitchFamily="34" charset="0"/>
              </a:rPr>
              <a:t>Mecanismos de legibilidade: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A utilização de comentários;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A utilização de nomes característicos nas entradas e saídas;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Uso de encadeamento das estruturas de código (</a:t>
            </a:r>
            <a:r>
              <a:rPr lang="pt-BR" sz="2200" u="sng" dirty="0" err="1">
                <a:cs typeface="Arial" panose="020B0604020202020204" pitchFamily="34" charset="0"/>
              </a:rPr>
              <a:t>Aninhamento</a:t>
            </a:r>
            <a:r>
              <a:rPr lang="pt-BR" sz="2200" dirty="0">
                <a:cs typeface="Arial" panose="020B0604020202020204" pitchFamily="34" charset="0"/>
              </a:rPr>
              <a:t>);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200" dirty="0">
                <a:cs typeface="Arial" panose="020B0604020202020204" pitchFamily="34" charset="0"/>
              </a:rPr>
              <a:t> Fragmentação em forma de funções (Tarefas) no código;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228876-641F-42C9-A0C2-F599F099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11" y="574521"/>
            <a:ext cx="176741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4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A2CE-2766-4D31-9A2E-F1FAF8B0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Comentários: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043CC4-25BE-4FB9-864C-29CF993A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834128" cy="338889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</a:rPr>
              <a:t> Parte textual em meio as linhas de código;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</a:rPr>
              <a:t> Geralmente sendo expressos por algum símbolo especial;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</a:rPr>
              <a:t> A aplicação de comentários servem para a documentação de determinadas partes de um código ou mesmo como uma ferramenta de programação;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75000"/>
                  </a:schemeClr>
                </a:solidFill>
              </a:rPr>
              <a:t> O comentário não é lido pelo compilador;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FE07DF-2371-4B08-9333-08C223DB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8800"/>
            <a:ext cx="5422232" cy="33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EF9D4-CCCC-44C1-89F0-0003CCB4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e constantes: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16EBE-89B6-4543-A70D-D66DCE7E5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Forma como nomeamos os dados que são manipulados durante o processamento;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Variáveis: </a:t>
            </a:r>
            <a:r>
              <a:rPr lang="pt-BR" dirty="0"/>
              <a:t>São compartimentos em forma de símbolos que guardam os dados que entram no sistema por meio de dispositivos de entrada ou dados que são o resultado de processos do sistema;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/>
              <a:t> Tipos de varáveis: 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Lógicos: </a:t>
            </a:r>
            <a:r>
              <a:rPr lang="pt-BR" sz="1600" dirty="0"/>
              <a:t>Dados que possuem somente 2 valores. Verdadeiro e falso, lidado e desligado, 1 e 0;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Numéricos: </a:t>
            </a:r>
            <a:r>
              <a:rPr lang="pt-BR" sz="1600" dirty="0"/>
              <a:t>Dados que pertencem aos conjuntos dos inteiros ou reais;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1600" dirty="0"/>
              <a:t> </a:t>
            </a:r>
            <a:r>
              <a:rPr lang="pt-BR" sz="1600" dirty="0">
                <a:solidFill>
                  <a:srgbClr val="FF0000"/>
                </a:solidFill>
              </a:rPr>
              <a:t>Caracteres: </a:t>
            </a:r>
            <a:r>
              <a:rPr lang="pt-BR" sz="1600" dirty="0"/>
              <a:t>Letras ou símbolos;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Constantes: </a:t>
            </a:r>
            <a:r>
              <a:rPr lang="pt-BR" dirty="0"/>
              <a:t>São valores ou símbolos que são predefinidos no sistema e não podem ser modificados durante todo o período de atividade do programa;</a:t>
            </a:r>
          </a:p>
        </p:txBody>
      </p:sp>
    </p:spTree>
    <p:extLst>
      <p:ext uri="{BB962C8B-B14F-4D97-AF65-F5344CB8AC3E}">
        <p14:creationId xmlns:p14="http://schemas.microsoft.com/office/powerpoint/2010/main" val="369954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310E16-56F8-40D8-9984-6AA2F9F2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76" y="743253"/>
            <a:ext cx="9119048" cy="53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FC2DE-0CF6-4FDF-96E0-4DEE3574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Regras para nomeação de variáveis e constantes: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9AB149-5A99-428C-9ECD-DDECC08A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É proibido:</a:t>
            </a:r>
          </a:p>
          <a:p>
            <a:pPr marL="470916" lvl="1" indent="-342900">
              <a:buFont typeface="+mj-lt"/>
              <a:buAutoNum type="arabicParenR"/>
            </a:pPr>
            <a:r>
              <a:rPr lang="pt-BR" dirty="0"/>
              <a:t>Que a primeira letra do nome seja um símbolo numérico;</a:t>
            </a:r>
          </a:p>
          <a:p>
            <a:pPr marL="470916" lvl="1" indent="-342900">
              <a:buFont typeface="+mj-lt"/>
              <a:buAutoNum type="arabicParenR"/>
            </a:pPr>
            <a:r>
              <a:rPr lang="pt-BR" dirty="0"/>
              <a:t>Que no nome seja composto por um “Espaço”;</a:t>
            </a:r>
          </a:p>
          <a:p>
            <a:pPr marL="470916" lvl="1" indent="-342900">
              <a:buFont typeface="+mj-lt"/>
              <a:buAutoNum type="arabicParenR"/>
            </a:pPr>
            <a:r>
              <a:rPr lang="pt-BR" dirty="0"/>
              <a:t>Que no nome seja composto por um “caractere especial”;</a:t>
            </a:r>
          </a:p>
          <a:p>
            <a:pPr marL="653796" lvl="2" indent="-342900">
              <a:buFont typeface="+mj-lt"/>
              <a:buAutoNum type="arabicParenR"/>
            </a:pPr>
            <a:r>
              <a:rPr lang="pt-BR" dirty="0"/>
              <a:t>@</a:t>
            </a:r>
          </a:p>
          <a:p>
            <a:pPr marL="653796" lvl="2" indent="-342900">
              <a:buFont typeface="+mj-lt"/>
              <a:buAutoNum type="arabicParenR"/>
            </a:pPr>
            <a:r>
              <a:rPr lang="pt-BR" dirty="0"/>
              <a:t>-</a:t>
            </a:r>
          </a:p>
          <a:p>
            <a:pPr marL="653796" lvl="2" indent="-342900">
              <a:buFont typeface="+mj-lt"/>
              <a:buAutoNum type="arabicParenR"/>
            </a:pPr>
            <a:r>
              <a:rPr lang="pt-BR" dirty="0"/>
              <a:t>?</a:t>
            </a:r>
          </a:p>
          <a:p>
            <a:pPr marL="653796" lvl="2" indent="-342900">
              <a:buFont typeface="+mj-lt"/>
              <a:buAutoNum type="arabicParenR"/>
            </a:pPr>
            <a:r>
              <a:rPr lang="pt-BR" dirty="0"/>
              <a:t>!</a:t>
            </a:r>
          </a:p>
          <a:p>
            <a:pPr marL="470916" lvl="1" indent="-342900">
              <a:buFont typeface="+mj-lt"/>
              <a:buAutoNum type="arabicParenR"/>
            </a:pPr>
            <a:r>
              <a:rPr lang="pt-BR" dirty="0"/>
              <a:t> Composto por palavras reservadas para comandos na linguagem;</a:t>
            </a:r>
          </a:p>
          <a:p>
            <a:pPr marL="653796" lvl="2" indent="-342900">
              <a:buFont typeface="+mj-lt"/>
              <a:buAutoNum type="arabicParenR"/>
            </a:pPr>
            <a:r>
              <a:rPr lang="pt-BR" dirty="0"/>
              <a:t>Cada linguagem possui sua própria lista de palavras reservadas;</a:t>
            </a:r>
          </a:p>
          <a:p>
            <a:pPr marL="470916" lvl="1" indent="-342900">
              <a:buFont typeface="+mj-lt"/>
              <a:buAutoNum type="arabicParenR"/>
            </a:pPr>
            <a:r>
              <a:rPr lang="pt-BR" dirty="0">
                <a:solidFill>
                  <a:srgbClr val="FF0000"/>
                </a:solidFill>
              </a:rPr>
              <a:t>Recomendação:</a:t>
            </a:r>
            <a:r>
              <a:rPr lang="pt-BR" dirty="0"/>
              <a:t> Evitar acentuação gráfica. Existe linguagens que não aceita essa grafia;</a:t>
            </a:r>
          </a:p>
        </p:txBody>
      </p:sp>
    </p:spTree>
    <p:extLst>
      <p:ext uri="{BB962C8B-B14F-4D97-AF65-F5344CB8AC3E}">
        <p14:creationId xmlns:p14="http://schemas.microsoft.com/office/powerpoint/2010/main" val="3365920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0BF2E-07E7-4B6D-8832-DDD91C8D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Atribuição / Instanciação de valores: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E35411-CC69-493F-BF5C-CEEA64E6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Ocorre durante toda a execução do programa;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É feita a partir de um símbolo que aponta um dado a uma variável ou constante;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O símbolo especifico que cumpre essa função vária de linguagem para linguagem.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Alguns exemplos são: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Dois pontos ( : );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Igual ( = );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Seta ( &lt;- 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Dados literais geralmente precisam estar entre aspas simples ou duplas;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Vária de acordo acordo com a linguagem;</a:t>
            </a:r>
          </a:p>
        </p:txBody>
      </p:sp>
    </p:spTree>
    <p:extLst>
      <p:ext uri="{BB962C8B-B14F-4D97-AF65-F5344CB8AC3E}">
        <p14:creationId xmlns:p14="http://schemas.microsoft.com/office/powerpoint/2010/main" val="1711434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B23849-BEB2-4328-857E-E63B6B50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328612"/>
            <a:ext cx="83058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1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25920-6DD5-44E5-BB01-5FA1DD99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321" y="2408483"/>
            <a:ext cx="6277356" cy="1291229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B050"/>
                </a:solidFill>
              </a:rPr>
              <a:t>Pensamento matemático:</a:t>
            </a:r>
          </a:p>
        </p:txBody>
      </p:sp>
      <p:pic>
        <p:nvPicPr>
          <p:cNvPr id="4" name="Gráfico 3" descr="Manual">
            <a:extLst>
              <a:ext uri="{FF2B5EF4-FFF2-40B4-BE49-F238E27FC236}">
                <a16:creationId xmlns:a16="http://schemas.microsoft.com/office/drawing/2014/main" id="{B4E88016-280A-4136-BB1C-9A7BD637E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78" y="3699712"/>
            <a:ext cx="2834641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1941A-0614-4600-B889-8EC86438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77863"/>
            <a:ext cx="8595360" cy="970671"/>
          </a:xfrm>
        </p:spPr>
        <p:txBody>
          <a:bodyPr/>
          <a:lstStyle/>
          <a:p>
            <a:pPr algn="ctr"/>
            <a:r>
              <a:rPr lang="pt-BR" dirty="0"/>
              <a:t>Conceitos básicos – Parte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8961F-981C-4CD5-A648-347540B3D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796589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1800" dirty="0">
                <a:solidFill>
                  <a:schemeClr val="accent2"/>
                </a:solidFill>
                <a:cs typeface="Arial" panose="020B0604020202020204" pitchFamily="34" charset="0"/>
              </a:rPr>
              <a:t>Lógica: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cs typeface="Arial" panose="020B0604020202020204" pitchFamily="34" charset="0"/>
              </a:rPr>
              <a:t>Ramo da filosofia que estuda: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sz="1600" dirty="0">
                <a:cs typeface="Arial" panose="020B0604020202020204" pitchFamily="34" charset="0"/>
              </a:rPr>
              <a:t>Formas de pensamento;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sz="1600" dirty="0">
                <a:cs typeface="Arial" panose="020B0604020202020204" pitchFamily="34" charset="0"/>
              </a:rPr>
              <a:t>A busca pela razão / verdade;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>
                <a:solidFill>
                  <a:schemeClr val="accent2"/>
                </a:solidFill>
                <a:cs typeface="Arial" panose="020B0604020202020204" pitchFamily="34" charset="0"/>
              </a:rPr>
              <a:t>Programar: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cs typeface="Arial" panose="020B0604020202020204" pitchFamily="34" charset="0"/>
              </a:rPr>
              <a:t>Planejar, organizar, projetar um mecanismo que resolva um problema ou otimize um processo;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dirty="0">
                <a:solidFill>
                  <a:schemeClr val="accent2"/>
                </a:solidFill>
                <a:cs typeface="Arial" panose="020B0604020202020204" pitchFamily="34" charset="0"/>
              </a:rPr>
              <a:t>Problema Computacional: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/>
              <a:t>problema especifico em termos gerais que vincula valores de entrada a resultados desejados de saída;</a:t>
            </a:r>
            <a:endParaRPr lang="pt-BR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>
                <a:solidFill>
                  <a:schemeClr val="accent2"/>
                </a:solidFill>
                <a:cs typeface="Arial" panose="020B0604020202020204" pitchFamily="34" charset="0"/>
              </a:rPr>
              <a:t>Algoritmo: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cs typeface="Arial" panose="020B0604020202020204" pitchFamily="34" charset="0"/>
              </a:rPr>
              <a:t>Sequencia não ambígua, finita e ordenada de instruções que serão seguidas visando a realização de uma tarefa especifica;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/>
              <a:t>Procedimento computacional bem definido que toma algum valor ou conjunto de valores como entrada </a:t>
            </a:r>
            <a:r>
              <a:rPr lang="pt-BR" u="sng" dirty="0"/>
              <a:t>(instância)</a:t>
            </a:r>
            <a:r>
              <a:rPr lang="pt-BR" dirty="0"/>
              <a:t> e produz algum valor ou conjunto de valores como saída.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/>
              <a:t>Diz-se que um algoritmo é </a:t>
            </a:r>
            <a:r>
              <a:rPr lang="pt-BR" dirty="0">
                <a:solidFill>
                  <a:srgbClr val="00B050"/>
                </a:solidFill>
              </a:rPr>
              <a:t>correto</a:t>
            </a:r>
            <a:r>
              <a:rPr lang="pt-BR" dirty="0"/>
              <a:t> se, para toda instância de entrada, ele parar com a saída correta.</a:t>
            </a:r>
          </a:p>
        </p:txBody>
      </p:sp>
    </p:spTree>
    <p:extLst>
      <p:ext uri="{BB962C8B-B14F-4D97-AF65-F5344CB8AC3E}">
        <p14:creationId xmlns:p14="http://schemas.microsoft.com/office/powerpoint/2010/main" val="139834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0E07E-B5AB-4242-95D0-C5EE1CCF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dirty="0"/>
              <a:t>Sistemas Numéricos e Teoria dos conjuntos: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2034D4-3F68-4BF1-AF3C-40F6BB07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53000"/>
            <a:ext cx="4377746" cy="47306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2CA948-B763-43D4-8B6C-7E195B23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874" y="2084832"/>
            <a:ext cx="6730567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58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C3544-DB72-4B7C-9C3D-E11E88AF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44" y="548640"/>
            <a:ext cx="9720072" cy="1499616"/>
          </a:xfrm>
        </p:spPr>
        <p:txBody>
          <a:bodyPr>
            <a:normAutofit/>
          </a:bodyPr>
          <a:lstStyle/>
          <a:p>
            <a:r>
              <a:rPr lang="pt-BR" sz="4400" dirty="0"/>
              <a:t>Base para processar dados lógicos e numéricos: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5E4F8C-F1AB-4561-B97F-DF6E1D79A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44" y="2286000"/>
            <a:ext cx="11053315" cy="18400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Expressões: Formulas matemáticas que após sua execução resultam em um novo valor;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Quanto mais a simplificadas as formulas melhor será a leitura da expressão pelo compilador;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Operadores: Símbolos que atuam sobre os valores de uma expressão;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Tipos: Aritméticos, Relacionais e lógicos;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5E8361-E600-46D9-BF17-8B74BC3F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44" y="4126054"/>
            <a:ext cx="3630416" cy="23844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621776-B3B7-41E9-988A-AC3D08390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32" y="4126054"/>
            <a:ext cx="2925927" cy="21833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B7D118D-7322-4CFF-9AE6-1AD71778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360" y="4126054"/>
            <a:ext cx="4496972" cy="23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4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E8266-DD4E-454B-871C-9EFC076B7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  <a:cs typeface="Arial" panose="020B0604020202020204" pitchFamily="34" charset="0"/>
              </a:rPr>
              <a:t>Exemplo Pratico de um sistema de informação:</a:t>
            </a:r>
            <a:endParaRPr lang="pt-BR" sz="40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299F8C-D7A1-4C89-B7D3-C223031A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019127"/>
            <a:ext cx="6113949" cy="19915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FC2272-5403-4792-92FA-29F93DFA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91" y="2186595"/>
            <a:ext cx="3324225" cy="36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4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D7D84E-C5D3-4F67-9883-A6D0BDDF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09" y="907080"/>
            <a:ext cx="8032781" cy="50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6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23D6A7-AF54-4040-8278-B86B50B5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99" y="67428"/>
            <a:ext cx="7357401" cy="67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1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D8B28-0046-47A6-A605-DA707D3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331" y="2679192"/>
            <a:ext cx="9720072" cy="149961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Lidando com arquivos:</a:t>
            </a:r>
          </a:p>
        </p:txBody>
      </p:sp>
      <p:pic>
        <p:nvPicPr>
          <p:cNvPr id="4" name="Gráfico 3" descr="Banco de dados">
            <a:extLst>
              <a:ext uri="{FF2B5EF4-FFF2-40B4-BE49-F238E27FC236}">
                <a16:creationId xmlns:a16="http://schemas.microsoft.com/office/drawing/2014/main" id="{D43565B9-D5E6-48A8-8023-F03E3A895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78" y="3914334"/>
            <a:ext cx="2724443" cy="27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F544C-2738-4F93-87B5-DBBC464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dirty="0"/>
              <a:t>Regras para nomeação do arquivo-fonte: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B04AC6-9E99-410C-84A6-DBAA56CBE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Arquivo-Fonte é como denominados o arquivo que guardará o código;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Sendo muito importante ao nomear esse artigo que o programador siga algumas regras para que esse software seja salvo de forma correta e segura;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É proibido: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Que no nome seja composto por um “caractere especial”;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 @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 . (Ponto)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 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pt-BR" dirty="0"/>
              <a:t>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É Obrigatório: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Que a extensão do nome do arquivo (</a:t>
            </a:r>
            <a:r>
              <a:rPr lang="pt-BR" dirty="0" err="1"/>
              <a:t>bolinha.xxx</a:t>
            </a:r>
            <a:r>
              <a:rPr lang="pt-BR" dirty="0"/>
              <a:t>) seja compatível com a linguagem que está sendo utilizada;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pt-BR" dirty="0"/>
              <a:t> .C / .CCP / .HTML / .PY / .JAVA /.JS</a:t>
            </a:r>
          </a:p>
        </p:txBody>
      </p:sp>
    </p:spTree>
    <p:extLst>
      <p:ext uri="{BB962C8B-B14F-4D97-AF65-F5344CB8AC3E}">
        <p14:creationId xmlns:p14="http://schemas.microsoft.com/office/powerpoint/2010/main" val="1097854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B849B-5592-42C1-AB9E-D29A9758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2821979"/>
            <a:ext cx="9720072" cy="1499616"/>
          </a:xfrm>
        </p:spPr>
        <p:txBody>
          <a:bodyPr/>
          <a:lstStyle/>
          <a:p>
            <a:pPr algn="ctr"/>
            <a:r>
              <a:rPr lang="pt-BR" dirty="0"/>
              <a:t>FIM</a:t>
            </a:r>
          </a:p>
        </p:txBody>
      </p:sp>
      <p:pic>
        <p:nvPicPr>
          <p:cNvPr id="4" name="Gráfico 3" descr="Fita">
            <a:extLst>
              <a:ext uri="{FF2B5EF4-FFF2-40B4-BE49-F238E27FC236}">
                <a16:creationId xmlns:a16="http://schemas.microsoft.com/office/drawing/2014/main" id="{4421557D-B8CB-4093-8760-8A3AAD6F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7122" y="4216086"/>
            <a:ext cx="1957755" cy="19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57BDC-4CEF-4709-9184-F50458FB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Bases para um algoritmo: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04D3E7-845F-499C-B820-5C6F20E04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sz="2800" b="1" dirty="0"/>
              <a:t>objetivo: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dirty="0"/>
              <a:t> Aumento da eficiência na resolução de problemas;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dirty="0"/>
              <a:t> Otimização de tarefas;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dirty="0"/>
              <a:t> Melhoramento na tomada de decisões;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pt-BR" dirty="0"/>
              <a:t> Realizar escolhas mais rapidamente;</a:t>
            </a:r>
          </a:p>
          <a:p>
            <a:pPr lvl="1" algn="just">
              <a:buFont typeface="Wingdings" panose="05000000000000000000" pitchFamily="2" charset="2"/>
              <a:buChar char="v"/>
            </a:pPr>
            <a:r>
              <a:rPr lang="pt-BR" dirty="0"/>
              <a:t> Escolhas cada vez mais precisas;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dirty="0"/>
              <a:t> Achar novos pontos de vista sobre o mercado;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BD1DA1-1046-471D-9EB3-D5CF1240B5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800" b="1" dirty="0"/>
              <a:t>Tipos de processamento: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Seleção;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Ordenação;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Agrupamento;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Classificação;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Regressão;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 Associação;</a:t>
            </a:r>
          </a:p>
        </p:txBody>
      </p:sp>
    </p:spTree>
    <p:extLst>
      <p:ext uri="{BB962C8B-B14F-4D97-AF65-F5344CB8AC3E}">
        <p14:creationId xmlns:p14="http://schemas.microsoft.com/office/powerpoint/2010/main" val="296029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2C6C2-41F5-46E1-BDA8-31A35F97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2C971B-2DBD-4F6D-B0EE-6A279910E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3"/>
          <a:stretch/>
        </p:blipFill>
        <p:spPr>
          <a:xfrm>
            <a:off x="1261872" y="1755297"/>
            <a:ext cx="4307527" cy="483576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39D2F9-3C6F-4FCD-AF3B-C532F4B1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399" y="2404871"/>
            <a:ext cx="5304930" cy="3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1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1941A-0614-4600-B889-8EC86438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77863"/>
            <a:ext cx="8595360" cy="970671"/>
          </a:xfrm>
        </p:spPr>
        <p:txBody>
          <a:bodyPr/>
          <a:lstStyle/>
          <a:p>
            <a:pPr algn="ctr"/>
            <a:r>
              <a:rPr lang="pt-BR" dirty="0"/>
              <a:t>Conceitos básicos – Parte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8961F-981C-4CD5-A648-347540B3D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1800" dirty="0">
                <a:solidFill>
                  <a:schemeClr val="accent2"/>
                </a:solidFill>
                <a:cs typeface="Arial" panose="020B0604020202020204" pitchFamily="34" charset="0"/>
              </a:rPr>
              <a:t>IDE´S: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b="0" i="0" dirty="0" err="1">
                <a:solidFill>
                  <a:srgbClr val="111111"/>
                </a:solidFill>
                <a:effectLst/>
              </a:rPr>
              <a:t>Integrated</a:t>
            </a:r>
            <a:r>
              <a:rPr lang="pt-BR" b="0" i="0" dirty="0">
                <a:solidFill>
                  <a:srgbClr val="11111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111111"/>
                </a:solidFill>
                <a:effectLst/>
              </a:rPr>
              <a:t>Development</a:t>
            </a:r>
            <a:r>
              <a:rPr lang="pt-BR" b="0" i="0" dirty="0">
                <a:solidFill>
                  <a:srgbClr val="111111"/>
                </a:solidFill>
                <a:effectLst/>
              </a:rPr>
              <a:t> </a:t>
            </a:r>
            <a:r>
              <a:rPr lang="pt-BR" b="0" i="0" dirty="0" err="1">
                <a:solidFill>
                  <a:srgbClr val="111111"/>
                </a:solidFill>
                <a:effectLst/>
              </a:rPr>
              <a:t>Environment</a:t>
            </a:r>
            <a:r>
              <a:rPr lang="pt-BR" b="0" i="0" dirty="0">
                <a:solidFill>
                  <a:srgbClr val="111111"/>
                </a:solidFill>
                <a:effectLst/>
              </a:rPr>
              <a:t> (Ambiente de Desenvolvimento Integrado);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solidFill>
                  <a:srgbClr val="111111"/>
                </a:solidFill>
                <a:cs typeface="Arial" panose="020B0604020202020204" pitchFamily="34" charset="0"/>
              </a:rPr>
              <a:t>Software que possui como objetivo facilitar e otimizar o desenvolvimento de sistemas;</a:t>
            </a:r>
          </a:p>
          <a:p>
            <a:pPr marL="1005840" lvl="2" indent="-457200" algn="just">
              <a:buFont typeface="+mj-lt"/>
              <a:buAutoNum type="arabicPeriod"/>
            </a:pPr>
            <a:r>
              <a:rPr lang="pt-BR" dirty="0">
                <a:solidFill>
                  <a:srgbClr val="111111"/>
                </a:solidFill>
                <a:cs typeface="Arial" panose="020B0604020202020204" pitchFamily="34" charset="0"/>
              </a:rPr>
              <a:t>Combina funções, linguagens e bibliotecas em uma única interface gráfica de usuário (GUI);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000" dirty="0">
                <a:solidFill>
                  <a:schemeClr val="accent2"/>
                </a:solidFill>
                <a:cs typeface="Arial" panose="020B0604020202020204" pitchFamily="34" charset="0"/>
              </a:rPr>
              <a:t>Linguagem de programação: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cs typeface="Arial" panose="020B0604020202020204" pitchFamily="34" charset="0"/>
              </a:rPr>
              <a:t>Modelo utilizado por desenvolvedores para entrar em contato com a maquina e transmitir instruções e regras abstraindo toda a comunicação de baixo nível do aparelho;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1800" dirty="0">
                <a:solidFill>
                  <a:schemeClr val="accent2"/>
                </a:solidFill>
                <a:cs typeface="Arial" panose="020B0604020202020204" pitchFamily="34" charset="0"/>
              </a:rPr>
              <a:t>Compilador / Interpretador: </a:t>
            </a:r>
          </a:p>
          <a:p>
            <a:pPr marL="731520" lvl="1" indent="-457200" algn="just">
              <a:buFont typeface="+mj-lt"/>
              <a:buAutoNum type="arabicPeriod"/>
            </a:pPr>
            <a:r>
              <a:rPr lang="pt-BR" dirty="0">
                <a:cs typeface="Arial" panose="020B0604020202020204" pitchFamily="34" charset="0"/>
              </a:rPr>
              <a:t>Mecanismo presente nas IDE´S que transforma</a:t>
            </a:r>
            <a:r>
              <a:rPr lang="pt-BR" b="0" i="0" dirty="0">
                <a:effectLst/>
              </a:rPr>
              <a:t> todo o código-fonte escrito usando linguagem de programação para linguagem de máquina;</a:t>
            </a:r>
            <a:endParaRPr lang="pt-BR" sz="1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8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FF97A-E823-44B4-9B3A-49F5A750C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800" b="0" i="0" dirty="0">
                <a:solidFill>
                  <a:srgbClr val="111111"/>
                </a:solidFill>
                <a:effectLst/>
              </a:rPr>
              <a:t>Ambiente de Desenvolvimento Integrado:</a:t>
            </a:r>
            <a:endParaRPr lang="pt-BR" sz="4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C1DD74-0055-4F44-8F6C-5623D3F9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67712"/>
            <a:ext cx="2021783" cy="14708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AA1318-4651-46F7-8ACE-0AC9F983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5120586"/>
            <a:ext cx="2602524" cy="9100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DB3AC3-737B-4DFF-964D-EE1C8A8D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856" y="2538502"/>
            <a:ext cx="2363144" cy="13292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297083-F783-4463-8BBA-1C52400DE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827" y="2461001"/>
            <a:ext cx="1487658" cy="14876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C15FF73-6343-49BD-940A-6D558F619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2511" y="4990296"/>
            <a:ext cx="1223834" cy="11706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07CD4B-DA4F-41A6-9F0F-5366ED748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827" y="4831779"/>
            <a:ext cx="1487658" cy="1487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1B7F9B-CA3E-42CA-BB2B-2DFA547AC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2945" y="2578562"/>
            <a:ext cx="1602470" cy="124914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C293987-7B57-40C9-A6CE-F35AD457E7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4372" y="4825800"/>
            <a:ext cx="1499616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1B5189-DAFC-4A4B-942E-75CCDD2C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9525FA-5720-4E1E-8A09-DE07515D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382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 “ Habilidade de si concentrar nos aspectos essenciais de um contexto qualquer, ignorando características menos importantes ou acidentais. ”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5129BAB-9E97-494A-BF7B-7A1133F1C285}"/>
              </a:ext>
            </a:extLst>
          </p:cNvPr>
          <p:cNvSpPr/>
          <p:nvPr/>
        </p:nvSpPr>
        <p:spPr>
          <a:xfrm>
            <a:off x="1024128" y="3931279"/>
            <a:ext cx="2148840" cy="14401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3192EF-C689-48CE-9F70-580D71E2D620}"/>
              </a:ext>
            </a:extLst>
          </p:cNvPr>
          <p:cNvSpPr txBox="1"/>
          <p:nvPr/>
        </p:nvSpPr>
        <p:spPr>
          <a:xfrm>
            <a:off x="1312926" y="4389758"/>
            <a:ext cx="1571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Petshop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3F81C5B-409D-42AD-AA7A-1A5795DD72A2}"/>
              </a:ext>
            </a:extLst>
          </p:cNvPr>
          <p:cNvSpPr/>
          <p:nvPr/>
        </p:nvSpPr>
        <p:spPr>
          <a:xfrm>
            <a:off x="3941826" y="3992109"/>
            <a:ext cx="1933956" cy="13185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325D58-D3CE-4193-9FAD-4CA7C22AE5A8}"/>
              </a:ext>
            </a:extLst>
          </p:cNvPr>
          <p:cNvSpPr/>
          <p:nvPr/>
        </p:nvSpPr>
        <p:spPr>
          <a:xfrm>
            <a:off x="7428357" y="3174825"/>
            <a:ext cx="2247900" cy="7076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37F295-D9CF-43D9-8C7A-2226BC1D1016}"/>
              </a:ext>
            </a:extLst>
          </p:cNvPr>
          <p:cNvSpPr/>
          <p:nvPr/>
        </p:nvSpPr>
        <p:spPr>
          <a:xfrm>
            <a:off x="7440168" y="4035939"/>
            <a:ext cx="2247900" cy="7076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963B7AB-EC84-493F-896B-98EDF324CB29}"/>
              </a:ext>
            </a:extLst>
          </p:cNvPr>
          <p:cNvSpPr/>
          <p:nvPr/>
        </p:nvSpPr>
        <p:spPr>
          <a:xfrm>
            <a:off x="7444740" y="4909843"/>
            <a:ext cx="3299460" cy="7076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F8F2283-AF5F-472F-BBA9-A32C2CB36870}"/>
              </a:ext>
            </a:extLst>
          </p:cNvPr>
          <p:cNvSpPr/>
          <p:nvPr/>
        </p:nvSpPr>
        <p:spPr>
          <a:xfrm>
            <a:off x="7440168" y="5847601"/>
            <a:ext cx="2247900" cy="7076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4D23854-08E6-4A89-91DE-C0D2B871ADCA}"/>
              </a:ext>
            </a:extLst>
          </p:cNvPr>
          <p:cNvSpPr txBox="1"/>
          <p:nvPr/>
        </p:nvSpPr>
        <p:spPr>
          <a:xfrm>
            <a:off x="4142232" y="4174314"/>
            <a:ext cx="1697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de banho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B3ADCE-5317-498C-B71B-A4D6A9535E80}"/>
              </a:ext>
            </a:extLst>
          </p:cNvPr>
          <p:cNvSpPr txBox="1"/>
          <p:nvPr/>
        </p:nvSpPr>
        <p:spPr>
          <a:xfrm>
            <a:off x="7428357" y="3291762"/>
            <a:ext cx="2183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Nome do dog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C16F0D-31A1-4DCA-A3BD-2FF50C94BB22}"/>
              </a:ext>
            </a:extLst>
          </p:cNvPr>
          <p:cNvSpPr txBox="1"/>
          <p:nvPr/>
        </p:nvSpPr>
        <p:spPr>
          <a:xfrm>
            <a:off x="7475982" y="4152750"/>
            <a:ext cx="2200275" cy="53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Raça do dog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C80199-2B37-44D7-B32D-0B3DDD718168}"/>
              </a:ext>
            </a:extLst>
          </p:cNvPr>
          <p:cNvSpPr txBox="1"/>
          <p:nvPr/>
        </p:nvSpPr>
        <p:spPr>
          <a:xfrm>
            <a:off x="7444740" y="5020017"/>
            <a:ext cx="329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Patologias do dog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3E8EC2-C88D-4AF6-AACB-8696FCD88383}"/>
              </a:ext>
            </a:extLst>
          </p:cNvPr>
          <p:cNvSpPr txBox="1"/>
          <p:nvPr/>
        </p:nvSpPr>
        <p:spPr>
          <a:xfrm>
            <a:off x="7428357" y="5968168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Nome - Dono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0ADBE67-F02A-4347-BC45-1D6B083E163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72968" y="4651369"/>
            <a:ext cx="768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6B25C54-366A-44A1-B43E-5E20216C0B47}"/>
              </a:ext>
            </a:extLst>
          </p:cNvPr>
          <p:cNvCxnSpPr>
            <a:cxnSpLocks/>
          </p:cNvCxnSpPr>
          <p:nvPr/>
        </p:nvCxnSpPr>
        <p:spPr>
          <a:xfrm flipH="1">
            <a:off x="5875782" y="3577460"/>
            <a:ext cx="1564386" cy="107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31F17D6-6F5D-4B25-886C-95BC2BAC9C48}"/>
              </a:ext>
            </a:extLst>
          </p:cNvPr>
          <p:cNvCxnSpPr>
            <a:cxnSpLocks/>
          </p:cNvCxnSpPr>
          <p:nvPr/>
        </p:nvCxnSpPr>
        <p:spPr>
          <a:xfrm flipH="1">
            <a:off x="5909310" y="4389766"/>
            <a:ext cx="1546479" cy="261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6024283-5F79-4715-A7DD-B2A9D311FFF7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875782" y="4651369"/>
            <a:ext cx="1564386" cy="58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BC61A30-4CA4-40CF-BD62-E11F4695F73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5839968" y="4651368"/>
            <a:ext cx="1600200" cy="155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1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DF896-E3EA-43C3-A24E-A5C153AC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abstração das linguagens: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1FB32-62D5-4A17-9B0B-5C24B61A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Alto nível: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Morfologia e sintaxe mais próximas ao linguajar natural humano;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Uso de termos ou comandos mais diretos e precisos;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Possibilidade de um número maior de ferramentas e aplicações;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Baixo nível: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Morfologia e sintaxe mais próximas a linguagem de maquina;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Uso de conceitos mais lógicos (Binários)  e numéricos;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Uso de conhecimento técnico de hardware</a:t>
            </a:r>
          </a:p>
          <a:p>
            <a:pPr lvl="2" algn="just">
              <a:buFont typeface="Wingdings" panose="05000000000000000000" pitchFamily="2" charset="2"/>
              <a:buChar char="ü"/>
            </a:pPr>
            <a:r>
              <a:rPr lang="pt-BR" dirty="0"/>
              <a:t> Aplicações de código que impactam diretamente o sistema físico da maquina;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É uma linguagem mais rápida de ser interpretada e executada, porém possui grandes limitações para aplicações graças ao seu pouco nível de abstração;</a:t>
            </a:r>
          </a:p>
        </p:txBody>
      </p:sp>
    </p:spTree>
    <p:extLst>
      <p:ext uri="{BB962C8B-B14F-4D97-AF65-F5344CB8AC3E}">
        <p14:creationId xmlns:p14="http://schemas.microsoft.com/office/powerpoint/2010/main" val="2431179286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Exibi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Exibir</Template>
  <TotalTime>570</TotalTime>
  <Words>1716</Words>
  <Application>Microsoft Office PowerPoint</Application>
  <PresentationFormat>Widescreen</PresentationFormat>
  <Paragraphs>199</Paragraphs>
  <Slides>37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Corbel</vt:lpstr>
      <vt:lpstr>Courier New</vt:lpstr>
      <vt:lpstr>Wingdings</vt:lpstr>
      <vt:lpstr>Wingdings 2</vt:lpstr>
      <vt:lpstr>Exibir</vt:lpstr>
      <vt:lpstr>Conceitos Básicos de Algoritmo</vt:lpstr>
      <vt:lpstr>Introdução:</vt:lpstr>
      <vt:lpstr>Conceitos básicos – Parte 1</vt:lpstr>
      <vt:lpstr>Bases para um algoritmo:</vt:lpstr>
      <vt:lpstr>Exemplo de algoritmo:</vt:lpstr>
      <vt:lpstr>Conceitos básicos – Parte 2</vt:lpstr>
      <vt:lpstr>Ambiente de Desenvolvimento Integrado:</vt:lpstr>
      <vt:lpstr>Abstração:</vt:lpstr>
      <vt:lpstr>Níveis de abstração das linguagens:</vt:lpstr>
      <vt:lpstr>Níveis de programação:</vt:lpstr>
      <vt:lpstr>Linguagens Compiladas ou interpretadas:</vt:lpstr>
      <vt:lpstr>Linguagens ao passar do tempo:</vt:lpstr>
      <vt:lpstr>Pensamento Computacional</vt:lpstr>
      <vt:lpstr>Base para Sistemas de informação:</vt:lpstr>
      <vt:lpstr>Dados (Data)</vt:lpstr>
      <vt:lpstr>Etapas para si programar um algoritmo:</vt:lpstr>
      <vt:lpstr>Principais Ferramentas de um algoritmo:</vt:lpstr>
      <vt:lpstr>Formas de representar um algoritmo:</vt:lpstr>
      <vt:lpstr>Informação:</vt:lpstr>
      <vt:lpstr>Apresentação do PowerPoint</vt:lpstr>
      <vt:lpstr>Regras, estruturas e componentes do sistema:</vt:lpstr>
      <vt:lpstr>Legibilidade do código:</vt:lpstr>
      <vt:lpstr>Comentários:</vt:lpstr>
      <vt:lpstr>Variáveis e constantes:</vt:lpstr>
      <vt:lpstr>Apresentação do PowerPoint</vt:lpstr>
      <vt:lpstr>Regras para nomeação de variáveis e constantes:</vt:lpstr>
      <vt:lpstr>Atribuição / Instanciação de valores:</vt:lpstr>
      <vt:lpstr>Apresentação do PowerPoint</vt:lpstr>
      <vt:lpstr>Pensamento matemático:</vt:lpstr>
      <vt:lpstr>Sistemas Numéricos e Teoria dos conjuntos:</vt:lpstr>
      <vt:lpstr>Base para processar dados lógicos e numéricos:</vt:lpstr>
      <vt:lpstr>Exemplo Pratico de um sistema de informação:</vt:lpstr>
      <vt:lpstr>Apresentação do PowerPoint</vt:lpstr>
      <vt:lpstr>Apresentação do PowerPoint</vt:lpstr>
      <vt:lpstr>Lidando com arquivos:</vt:lpstr>
      <vt:lpstr>Regras para nomeação do arquivo-fonte: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e seus conceitos</dc:title>
  <dc:creator>Gustavo Maciel</dc:creator>
  <cp:lastModifiedBy>Gustavo Maciel</cp:lastModifiedBy>
  <cp:revision>26</cp:revision>
  <dcterms:created xsi:type="dcterms:W3CDTF">2021-12-14T18:59:40Z</dcterms:created>
  <dcterms:modified xsi:type="dcterms:W3CDTF">2022-02-19T20:36:26Z</dcterms:modified>
</cp:coreProperties>
</file>